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Arial Black"/>
      <p:regular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4" Type="http://schemas.openxmlformats.org/officeDocument/2006/relationships/font" Target="fonts/ArialBlack-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116f405759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116f405759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116f4057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116f4057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Let me first </a:t>
            </a:r>
            <a:r>
              <a:rPr lang="zh-CN"/>
              <a:t>briefly</a:t>
            </a:r>
            <a:r>
              <a:rPr lang="zh-CN"/>
              <a:t> </a:t>
            </a:r>
            <a:r>
              <a:rPr lang="zh-CN"/>
              <a:t>introduce</a:t>
            </a:r>
            <a:r>
              <a:rPr lang="zh-CN"/>
              <a:t> our project. </a:t>
            </a:r>
            <a:endParaRPr/>
          </a:p>
          <a:p>
            <a:pPr indent="0" lvl="0" marL="0" rtl="0" algn="l">
              <a:spcBef>
                <a:spcPts val="0"/>
              </a:spcBef>
              <a:spcAft>
                <a:spcPts val="0"/>
              </a:spcAft>
              <a:buNone/>
            </a:pPr>
            <a:r>
              <a:rPr lang="zh-CN"/>
              <a:t>Our project is aimed to produce a score and comment given an essay in standardized language tests. ‘</a:t>
            </a:r>
            <a:endParaRPr/>
          </a:p>
          <a:p>
            <a:pPr indent="0" lvl="0" marL="0" rtl="0" algn="l">
              <a:spcBef>
                <a:spcPts val="0"/>
              </a:spcBef>
              <a:spcAft>
                <a:spcPts val="0"/>
              </a:spcAft>
              <a:buNone/>
            </a:pPr>
            <a:r>
              <a:rPr lang="zh-CN"/>
              <a:t>Since IELTS is the most commonly accepted English exam in Canada, our team will focus on the IELTS exam </a:t>
            </a:r>
            <a:r>
              <a:rPr lang="zh-CN"/>
              <a:t>writing</a:t>
            </a:r>
            <a:r>
              <a:rPr lang="zh-CN"/>
              <a:t> part</a:t>
            </a:r>
            <a:endParaRPr/>
          </a:p>
          <a:p>
            <a:pPr indent="0" lvl="0" marL="0" rtl="0" algn="l">
              <a:spcBef>
                <a:spcPts val="0"/>
              </a:spcBef>
              <a:spcAft>
                <a:spcPts val="0"/>
              </a:spcAft>
              <a:buNone/>
            </a:pPr>
            <a:r>
              <a:rPr lang="zh-CN"/>
              <a:t>Why do we select this task? there are about 400 million test takers for IELTS each year. And essay marking is a subjective process. Many students believed they </a:t>
            </a:r>
            <a:r>
              <a:rPr lang="zh-CN"/>
              <a:t>received</a:t>
            </a:r>
            <a:r>
              <a:rPr lang="zh-CN"/>
              <a:t> a unfair score.</a:t>
            </a:r>
            <a:endParaRPr/>
          </a:p>
          <a:p>
            <a:pPr indent="0" lvl="0" marL="0" rtl="0" algn="l">
              <a:spcBef>
                <a:spcPts val="0"/>
              </a:spcBef>
              <a:spcAft>
                <a:spcPts val="0"/>
              </a:spcAft>
              <a:buNone/>
            </a:pPr>
            <a:r>
              <a:rPr lang="zh-CN"/>
              <a:t>Practicing is also expensive.  So we want to build a system to give fair score and feedback for students to prepare for exam.</a:t>
            </a:r>
            <a:endParaRPr/>
          </a:p>
          <a:p>
            <a:pPr indent="0" lvl="0" marL="0" rtl="0" algn="l">
              <a:spcBef>
                <a:spcPts val="0"/>
              </a:spcBef>
              <a:spcAft>
                <a:spcPts val="0"/>
              </a:spcAft>
              <a:buNone/>
            </a:pPr>
            <a:r>
              <a:t/>
            </a:r>
            <a:endParaRPr/>
          </a:p>
          <a:p>
            <a:pPr indent="0" lvl="0" marL="0" rtl="0" algn="l">
              <a:lnSpc>
                <a:spcPct val="110000"/>
              </a:lnSpc>
              <a:spcBef>
                <a:spcPts val="1200"/>
              </a:spcBef>
              <a:spcAft>
                <a:spcPts val="0"/>
              </a:spcAft>
              <a:buClr>
                <a:schemeClr val="dk1"/>
              </a:buClr>
              <a:buSzPts val="1100"/>
              <a:buFont typeface="Arial"/>
              <a:buNone/>
            </a:pPr>
            <a:r>
              <a:rPr lang="zh-CN">
                <a:solidFill>
                  <a:schemeClr val="dk1"/>
                </a:solidFill>
              </a:rPr>
              <a:t>[1]https://englishtests.ca/pricing/#:~:text=IELTS%20Test%20%24359.99%3B%20IELTS%20Tutoring%20%28per,hour%29%20%2449.50%3B%20IELTS%20Prep%20Course%20%24149.99.</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16f4057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16f4057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Kaggle and HuggingFace are our main sources of data, where the design team has found three collections of high-quality IELTS essays from the past, where each sample is an essay-score pair. Despite the conveniences, the samples from different collections are organized and labeled differently, which require extra cleaning procedures.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100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The processing procedure begins with filtering, removing those samples that belong to the first task through matching regular expressions and removing those that are explicitly labeled under task 1. Then, the remaining samples will be merged together, where exact replicas and undefined samples (i.e. unmeaningful or ill-structured data) will be removed. The scores of each essay will then be standardized to an agreed format.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116f40575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116f40575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The last step of data processing requires an evaluation regarding the distribution of essays based on their scores. If the dataset is unbalanced, then sampling or data augmentation (i.e. synonym replacement) techniques will be performed to assure the access of a balanced, standardized, and centralized dataset that is ready to be used for training, fine-tuning, testing, and other application scenarios.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116f4057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116f4057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Our project is a multi-agent system for evaluating IELTS essays, there are three specialized LLM agents.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First, the Essay Grading Agent is a fine-tuned LLM trained on IELTS essay samples to predict band scores based on key quality indicators. This agent generates a score that closely aligns with IELTS standards.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Next, two collaborative agents handle feedback: the Feedback Generator and the Feedback Evaluator. The generator uses prompt engineering to analyze specific areas of the essay, crafting detailed comments and improvement suggestions. The evaluator reviews this feedback to ensure it is accurate, relevant, and consistent.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CN"/>
              <a:t>The workflow begins with inputting the essay and topic into the Grading Agent and Feedback Generator in parallel. The Grading Agent predicts the score, while the generator provides suggestions that are supervised by the evaluator.</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This system offers a comprehensive approach to IELTS essay evaluation, providing both scores and actionable feedback.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116f40575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116f40575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Let me discuss the risks and mitigation strategies for this project.</a:t>
            </a:r>
            <a:endParaRPr/>
          </a:p>
          <a:p>
            <a:pPr indent="0" lvl="0" marL="0" rtl="0" algn="l">
              <a:spcBef>
                <a:spcPts val="0"/>
              </a:spcBef>
              <a:spcAft>
                <a:spcPts val="0"/>
              </a:spcAft>
              <a:buClr>
                <a:schemeClr val="dk1"/>
              </a:buClr>
              <a:buSzPts val="1100"/>
              <a:buFont typeface="Arial"/>
              <a:buNone/>
            </a:pPr>
            <a:r>
              <a:rPr lang="zh-CN"/>
              <a:t>Fine-tuning a large language model like GPT-4 is highly computationally intensive. Given the model’s large size, there’s a high risk of running out of computational resources. To address this, we plan to use the method of LoRA to reduce the number of trainable parameters, making fine-tuning more feasible with our available resource.</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In addition, The system has two agents to generate feedback for users. While each agent can be fine-tuned separately, they may still produce inconsistent comments or suggestions. To address this, we’ll improve our prompt design with more refined prompts and use the official IELTS evaluation rubric to keep their feedback consistent and aligned with assessment standards.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116f405759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116f405759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Here is a list of tasks </a:t>
            </a:r>
            <a:endParaRPr/>
          </a:p>
          <a:p>
            <a:pPr indent="0" lvl="0" marL="0" rtl="0" algn="l">
              <a:spcBef>
                <a:spcPts val="0"/>
              </a:spcBef>
              <a:spcAft>
                <a:spcPts val="0"/>
              </a:spcAft>
              <a:buNone/>
            </a:pPr>
            <a:r>
              <a:rPr lang="zh-CN">
                <a:solidFill>
                  <a:schemeClr val="dk1"/>
                </a:solidFill>
              </a:rPr>
              <a:t>we plan to have</a:t>
            </a:r>
            <a:r>
              <a:rPr lang="zh-CN"/>
              <a:t> datas prepared, and all the three agents and the baseline model working individually in progress report</a:t>
            </a:r>
            <a:endParaRPr/>
          </a:p>
          <a:p>
            <a:pPr indent="0" lvl="0" marL="0" rtl="0" algn="l">
              <a:spcBef>
                <a:spcPts val="0"/>
              </a:spcBef>
              <a:spcAft>
                <a:spcPts val="0"/>
              </a:spcAft>
              <a:buNone/>
            </a:pPr>
            <a:r>
              <a:rPr lang="zh-CN"/>
              <a:t>For the later work, we have them work together and build a UI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116f405759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116f405759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9.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jp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 name="Shape 12"/>
        <p:cNvGrpSpPr/>
        <p:nvPr/>
      </p:nvGrpSpPr>
      <p:grpSpPr>
        <a:xfrm>
          <a:off x="0" y="0"/>
          <a:ext cx="0" cy="0"/>
          <a:chOff x="0" y="0"/>
          <a:chExt cx="0" cy="0"/>
        </a:xfrm>
      </p:grpSpPr>
      <p:sp>
        <p:nvSpPr>
          <p:cNvPr id="13" name="Google Shape;13;p2"/>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 name="Google Shape;14;p2"/>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Simple Caret">
  <p:cSld name="Section Header - Simple Caret">
    <p:bg>
      <p:bgPr>
        <a:solidFill>
          <a:schemeClr val="lt2">
            <a:alpha val="74901"/>
          </a:schemeClr>
        </a:solidFill>
      </p:bgPr>
    </p:bg>
    <p:spTree>
      <p:nvGrpSpPr>
        <p:cNvPr id="87" name="Shape 87"/>
        <p:cNvGrpSpPr/>
        <p:nvPr/>
      </p:nvGrpSpPr>
      <p:grpSpPr>
        <a:xfrm>
          <a:off x="0" y="0"/>
          <a:ext cx="0" cy="0"/>
          <a:chOff x="0" y="0"/>
          <a:chExt cx="0" cy="0"/>
        </a:xfrm>
      </p:grpSpPr>
      <p:pic>
        <p:nvPicPr>
          <p:cNvPr id="88" name="Google Shape;88;p11"/>
          <p:cNvPicPr preferRelativeResize="0"/>
          <p:nvPr/>
        </p:nvPicPr>
        <p:blipFill rotWithShape="1">
          <a:blip r:embed="rId2">
            <a:alphaModFix amt="40000"/>
          </a:blip>
          <a:srcRect b="7896" l="1820" r="29665" t="-3412"/>
          <a:stretch/>
        </p:blipFill>
        <p:spPr>
          <a:xfrm>
            <a:off x="2961038" y="833509"/>
            <a:ext cx="6182963" cy="4309990"/>
          </a:xfrm>
          <a:prstGeom prst="rect">
            <a:avLst/>
          </a:prstGeom>
          <a:noFill/>
          <a:ln>
            <a:noFill/>
          </a:ln>
        </p:spPr>
      </p:pic>
      <p:pic>
        <p:nvPicPr>
          <p:cNvPr id="89" name="Google Shape;89;p11"/>
          <p:cNvPicPr preferRelativeResize="0"/>
          <p:nvPr/>
        </p:nvPicPr>
        <p:blipFill rotWithShape="1">
          <a:blip r:embed="rId3">
            <a:alphaModFix/>
          </a:blip>
          <a:srcRect b="0" l="0" r="0" t="0"/>
          <a:stretch/>
        </p:blipFill>
        <p:spPr>
          <a:xfrm>
            <a:off x="8085199" y="4458421"/>
            <a:ext cx="735418" cy="390488"/>
          </a:xfrm>
          <a:prstGeom prst="rect">
            <a:avLst/>
          </a:prstGeom>
          <a:noFill/>
          <a:ln>
            <a:noFill/>
          </a:ln>
        </p:spPr>
      </p:pic>
      <p:sp>
        <p:nvSpPr>
          <p:cNvPr id="90" name="Google Shape;90;p11"/>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1"/>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1"/>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
        <p:nvSpPr>
          <p:cNvPr id="93" name="Google Shape;93;p11"/>
          <p:cNvSpPr txBox="1"/>
          <p:nvPr>
            <p:ph type="ctrTitle"/>
          </p:nvPr>
        </p:nvSpPr>
        <p:spPr>
          <a:xfrm>
            <a:off x="521494" y="1344278"/>
            <a:ext cx="3996900" cy="2074500"/>
          </a:xfrm>
          <a:prstGeom prst="rect">
            <a:avLst/>
          </a:prstGeom>
          <a:noFill/>
          <a:ln cap="flat" cmpd="sng" w="38100">
            <a:solidFill>
              <a:schemeClr val="accent4"/>
            </a:solidFill>
            <a:prstDash val="solid"/>
            <a:round/>
            <a:headEnd len="sm" w="sm" type="none"/>
            <a:tailEnd len="sm" w="sm" type="none"/>
          </a:ln>
        </p:spPr>
        <p:txBody>
          <a:bodyPr anchorCtr="0" anchor="t" bIns="34275" lIns="68575" spcFirstLastPara="1" rIns="68575" wrap="square" tIns="185150">
            <a:normAutofit/>
          </a:bodyPr>
          <a:lstStyle>
            <a:lvl1pPr lvl="0" algn="l">
              <a:lnSpc>
                <a:spcPct val="90000"/>
              </a:lnSpc>
              <a:spcBef>
                <a:spcPts val="0"/>
              </a:spcBef>
              <a:spcAft>
                <a:spcPts val="0"/>
              </a:spcAft>
              <a:buClr>
                <a:schemeClr val="dk2"/>
              </a:buClr>
              <a:buSzPts val="2400"/>
              <a:buFont typeface="Arial"/>
              <a:buNone/>
              <a:defRPr b="1"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pos="3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Number Caret">
  <p:cSld name="Section Header - Number Caret">
    <p:bg>
      <p:bgPr>
        <a:solidFill>
          <a:schemeClr val="lt2">
            <a:alpha val="74901"/>
          </a:schemeClr>
        </a:solidFill>
      </p:bgPr>
    </p:bg>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b="151" l="-3644" r="27535" t="-25966"/>
          <a:stretch/>
        </p:blipFill>
        <p:spPr>
          <a:xfrm>
            <a:off x="2921115" y="0"/>
            <a:ext cx="6222884" cy="5143499"/>
          </a:xfrm>
          <a:prstGeom prst="rect">
            <a:avLst/>
          </a:prstGeom>
          <a:noFill/>
          <a:ln>
            <a:noFill/>
          </a:ln>
        </p:spPr>
      </p:pic>
      <p:sp>
        <p:nvSpPr>
          <p:cNvPr id="96" name="Google Shape;96;p12"/>
          <p:cNvSpPr txBox="1"/>
          <p:nvPr>
            <p:ph idx="1" type="body"/>
          </p:nvPr>
        </p:nvSpPr>
        <p:spPr>
          <a:xfrm>
            <a:off x="0" y="1545827"/>
            <a:ext cx="1170300" cy="950700"/>
          </a:xfrm>
          <a:prstGeom prst="rect">
            <a:avLst/>
          </a:prstGeom>
          <a:noFill/>
          <a:ln>
            <a:noFill/>
          </a:ln>
        </p:spPr>
        <p:txBody>
          <a:bodyPr anchorCtr="0" anchor="ctr" bIns="34275" lIns="68575" spcFirstLastPara="1" rIns="68575" wrap="square" tIns="34275">
            <a:noAutofit/>
          </a:bodyPr>
          <a:lstStyle>
            <a:lvl1pPr indent="-228600" lvl="0" marL="457200" algn="r">
              <a:lnSpc>
                <a:spcPct val="100000"/>
              </a:lnSpc>
              <a:spcBef>
                <a:spcPts val="1200"/>
              </a:spcBef>
              <a:spcAft>
                <a:spcPts val="0"/>
              </a:spcAft>
              <a:buClr>
                <a:schemeClr val="accent5"/>
              </a:buClr>
              <a:buSzPts val="5900"/>
              <a:buNone/>
              <a:defRPr b="1" i="0" sz="5900">
                <a:solidFill>
                  <a:schemeClr val="accent5"/>
                </a:solidFill>
                <a:latin typeface="Arial"/>
                <a:ea typeface="Arial"/>
                <a:cs typeface="Arial"/>
                <a:sym typeface="Arial"/>
              </a:defRPr>
            </a:lvl1pPr>
            <a:lvl2pPr indent="-228600" lvl="1" marL="914400" algn="l">
              <a:lnSpc>
                <a:spcPct val="110000"/>
              </a:lnSpc>
              <a:spcBef>
                <a:spcPts val="600"/>
              </a:spcBef>
              <a:spcAft>
                <a:spcPts val="0"/>
              </a:spcAft>
              <a:buClr>
                <a:srgbClr val="888888"/>
              </a:buClr>
              <a:buSzPts val="1300"/>
              <a:buNone/>
              <a:defRPr sz="1500">
                <a:solidFill>
                  <a:srgbClr val="888888"/>
                </a:solidFill>
              </a:defRPr>
            </a:lvl2pPr>
            <a:lvl3pPr indent="-228600" lvl="2" marL="1371600" algn="l">
              <a:lnSpc>
                <a:spcPct val="110000"/>
              </a:lnSpc>
              <a:spcBef>
                <a:spcPts val="400"/>
              </a:spcBef>
              <a:spcAft>
                <a:spcPts val="0"/>
              </a:spcAft>
              <a:buClr>
                <a:srgbClr val="888888"/>
              </a:buClr>
              <a:buSzPts val="1400"/>
              <a:buNone/>
              <a:defRPr sz="1400">
                <a:solidFill>
                  <a:srgbClr val="888888"/>
                </a:solidFill>
              </a:defRPr>
            </a:lvl3pPr>
            <a:lvl4pPr indent="-228600" lvl="3" marL="1828800" algn="l">
              <a:lnSpc>
                <a:spcPct val="110000"/>
              </a:lnSpc>
              <a:spcBef>
                <a:spcPts val="400"/>
              </a:spcBef>
              <a:spcAft>
                <a:spcPts val="0"/>
              </a:spcAft>
              <a:buClr>
                <a:srgbClr val="888888"/>
              </a:buClr>
              <a:buSzPts val="1200"/>
              <a:buNone/>
              <a:defRPr sz="1200">
                <a:solidFill>
                  <a:srgbClr val="888888"/>
                </a:solidFill>
              </a:defRPr>
            </a:lvl4pPr>
            <a:lvl5pPr indent="-228600" lvl="4" marL="2286000" algn="l">
              <a:lnSpc>
                <a:spcPct val="11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cxnSp>
        <p:nvCxnSpPr>
          <p:cNvPr id="97" name="Google Shape;97;p12"/>
          <p:cNvCxnSpPr/>
          <p:nvPr/>
        </p:nvCxnSpPr>
        <p:spPr>
          <a:xfrm>
            <a:off x="1395330" y="1743317"/>
            <a:ext cx="0" cy="579600"/>
          </a:xfrm>
          <a:prstGeom prst="straightConnector1">
            <a:avLst/>
          </a:prstGeom>
          <a:noFill/>
          <a:ln cap="flat" cmpd="sng" w="9525">
            <a:solidFill>
              <a:schemeClr val="dk1"/>
            </a:solidFill>
            <a:prstDash val="solid"/>
            <a:miter lim="800000"/>
            <a:headEnd len="sm" w="sm" type="none"/>
            <a:tailEnd len="sm" w="sm" type="none"/>
          </a:ln>
        </p:spPr>
      </p:cxnSp>
      <p:sp>
        <p:nvSpPr>
          <p:cNvPr id="98" name="Google Shape;98;p12"/>
          <p:cNvSpPr txBox="1"/>
          <p:nvPr>
            <p:ph type="ctrTitle"/>
          </p:nvPr>
        </p:nvSpPr>
        <p:spPr>
          <a:xfrm>
            <a:off x="1600033" y="1545826"/>
            <a:ext cx="5282700" cy="999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99" name="Google Shape;99;p12"/>
          <p:cNvPicPr preferRelativeResize="0"/>
          <p:nvPr/>
        </p:nvPicPr>
        <p:blipFill rotWithShape="1">
          <a:blip r:embed="rId3">
            <a:alphaModFix/>
          </a:blip>
          <a:srcRect b="0" l="0" r="0" t="0"/>
          <a:stretch/>
        </p:blipFill>
        <p:spPr>
          <a:xfrm>
            <a:off x="8085199" y="4458421"/>
            <a:ext cx="735418" cy="390488"/>
          </a:xfrm>
          <a:prstGeom prst="rect">
            <a:avLst/>
          </a:prstGeom>
          <a:noFill/>
          <a:ln>
            <a:noFill/>
          </a:ln>
        </p:spPr>
      </p:pic>
      <p:sp>
        <p:nvSpPr>
          <p:cNvPr id="100" name="Google Shape;100;p12"/>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12"/>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12"/>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orient="horz" pos="1603">
          <p15:clr>
            <a:srgbClr val="FBAE40"/>
          </p15:clr>
        </p15:guide>
        <p15:guide id="2" orient="horz" pos="12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Breadcrumb Caret">
  <p:cSld name="Section Header - Breadcrumb Caret">
    <p:bg>
      <p:bgPr>
        <a:solidFill>
          <a:schemeClr val="lt2">
            <a:alpha val="74901"/>
          </a:schemeClr>
        </a:solidFill>
      </p:bgPr>
    </p:bg>
    <p:spTree>
      <p:nvGrpSpPr>
        <p:cNvPr id="103"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b="151" l="-3644" r="27535" t="-25966"/>
          <a:stretch/>
        </p:blipFill>
        <p:spPr>
          <a:xfrm>
            <a:off x="2921115" y="0"/>
            <a:ext cx="6222884" cy="5143499"/>
          </a:xfrm>
          <a:prstGeom prst="rect">
            <a:avLst/>
          </a:prstGeom>
          <a:noFill/>
          <a:ln>
            <a:noFill/>
          </a:ln>
        </p:spPr>
      </p:pic>
      <p:sp>
        <p:nvSpPr>
          <p:cNvPr id="105" name="Google Shape;105;p13"/>
          <p:cNvSpPr txBox="1"/>
          <p:nvPr>
            <p:ph idx="1" type="body"/>
          </p:nvPr>
        </p:nvSpPr>
        <p:spPr>
          <a:xfrm>
            <a:off x="521494" y="1066727"/>
            <a:ext cx="4532700" cy="4989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1200"/>
              </a:spcBef>
              <a:spcAft>
                <a:spcPts val="0"/>
              </a:spcAft>
              <a:buClr>
                <a:srgbClr val="00A189"/>
              </a:buClr>
              <a:buSzPts val="1200"/>
              <a:buNone/>
              <a:defRPr b="1" i="0" sz="1200">
                <a:solidFill>
                  <a:srgbClr val="00A189"/>
                </a:solidFill>
                <a:latin typeface="Arial Black"/>
                <a:ea typeface="Arial Black"/>
                <a:cs typeface="Arial Black"/>
                <a:sym typeface="Arial Black"/>
              </a:defRPr>
            </a:lvl1pPr>
            <a:lvl2pPr indent="-228600" lvl="1" marL="914400" algn="l">
              <a:lnSpc>
                <a:spcPct val="110000"/>
              </a:lnSpc>
              <a:spcBef>
                <a:spcPts val="600"/>
              </a:spcBef>
              <a:spcAft>
                <a:spcPts val="0"/>
              </a:spcAft>
              <a:buClr>
                <a:srgbClr val="888888"/>
              </a:buClr>
              <a:buSzPts val="1300"/>
              <a:buNone/>
              <a:defRPr sz="1500">
                <a:solidFill>
                  <a:srgbClr val="888888"/>
                </a:solidFill>
              </a:defRPr>
            </a:lvl2pPr>
            <a:lvl3pPr indent="-228600" lvl="2" marL="1371600" algn="l">
              <a:lnSpc>
                <a:spcPct val="110000"/>
              </a:lnSpc>
              <a:spcBef>
                <a:spcPts val="400"/>
              </a:spcBef>
              <a:spcAft>
                <a:spcPts val="0"/>
              </a:spcAft>
              <a:buClr>
                <a:srgbClr val="888888"/>
              </a:buClr>
              <a:buSzPts val="1400"/>
              <a:buNone/>
              <a:defRPr sz="1400">
                <a:solidFill>
                  <a:srgbClr val="888888"/>
                </a:solidFill>
              </a:defRPr>
            </a:lvl3pPr>
            <a:lvl4pPr indent="-228600" lvl="3" marL="1828800" algn="l">
              <a:lnSpc>
                <a:spcPct val="110000"/>
              </a:lnSpc>
              <a:spcBef>
                <a:spcPts val="400"/>
              </a:spcBef>
              <a:spcAft>
                <a:spcPts val="0"/>
              </a:spcAft>
              <a:buClr>
                <a:srgbClr val="888888"/>
              </a:buClr>
              <a:buSzPts val="1200"/>
              <a:buNone/>
              <a:defRPr sz="1200">
                <a:solidFill>
                  <a:srgbClr val="888888"/>
                </a:solidFill>
              </a:defRPr>
            </a:lvl4pPr>
            <a:lvl5pPr indent="-228600" lvl="4" marL="2286000" algn="l">
              <a:lnSpc>
                <a:spcPct val="11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6" name="Google Shape;106;p13"/>
          <p:cNvSpPr txBox="1"/>
          <p:nvPr>
            <p:ph type="ctrTitle"/>
          </p:nvPr>
        </p:nvSpPr>
        <p:spPr>
          <a:xfrm>
            <a:off x="521494" y="1651704"/>
            <a:ext cx="4532700" cy="2074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2600"/>
              <a:buFont typeface="Arial"/>
              <a:buNone/>
              <a:defRPr b="0" sz="2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07" name="Google Shape;107;p13"/>
          <p:cNvPicPr preferRelativeResize="0"/>
          <p:nvPr/>
        </p:nvPicPr>
        <p:blipFill rotWithShape="1">
          <a:blip r:embed="rId3">
            <a:alphaModFix/>
          </a:blip>
          <a:srcRect b="0" l="0" r="0" t="0"/>
          <a:stretch/>
        </p:blipFill>
        <p:spPr>
          <a:xfrm>
            <a:off x="8085199" y="4458421"/>
            <a:ext cx="735418" cy="390488"/>
          </a:xfrm>
          <a:prstGeom prst="rect">
            <a:avLst/>
          </a:prstGeom>
          <a:noFill/>
          <a:ln>
            <a:noFill/>
          </a:ln>
        </p:spPr>
      </p:pic>
      <p:sp>
        <p:nvSpPr>
          <p:cNvPr id="108" name="Google Shape;108;p13"/>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13"/>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13"/>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3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11" name="Shape 111"/>
        <p:cNvGrpSpPr/>
        <p:nvPr/>
      </p:nvGrpSpPr>
      <p:grpSpPr>
        <a:xfrm>
          <a:off x="0" y="0"/>
          <a:ext cx="0" cy="0"/>
          <a:chOff x="0" y="0"/>
          <a:chExt cx="0" cy="0"/>
        </a:xfrm>
      </p:grpSpPr>
      <p:sp>
        <p:nvSpPr>
          <p:cNvPr id="112" name="Google Shape;112;p14"/>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 name="Google Shape;113;p14"/>
          <p:cNvSpPr txBox="1"/>
          <p:nvPr>
            <p:ph idx="1" type="body"/>
          </p:nvPr>
        </p:nvSpPr>
        <p:spPr>
          <a:xfrm>
            <a:off x="285751" y="1194197"/>
            <a:ext cx="2143200" cy="31326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a:lvl1pPr>
            <a:lvl2pPr indent="-285750" lvl="1" marL="914400" algn="l">
              <a:lnSpc>
                <a:spcPct val="110000"/>
              </a:lnSpc>
              <a:spcBef>
                <a:spcPts val="800"/>
              </a:spcBef>
              <a:spcAft>
                <a:spcPts val="0"/>
              </a:spcAft>
              <a:buClr>
                <a:schemeClr val="dk1"/>
              </a:buClr>
              <a:buSzPts val="9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14"/>
          <p:cNvSpPr txBox="1"/>
          <p:nvPr>
            <p:ph idx="2" type="body"/>
          </p:nvPr>
        </p:nvSpPr>
        <p:spPr>
          <a:xfrm>
            <a:off x="2814643" y="1194197"/>
            <a:ext cx="2293200" cy="3132600"/>
          </a:xfrm>
          <a:prstGeom prst="rect">
            <a:avLst/>
          </a:prstGeom>
          <a:noFill/>
          <a:ln cap="flat" cmpd="sng" w="9525">
            <a:solidFill>
              <a:schemeClr val="dk1"/>
            </a:solidFill>
            <a:prstDash val="solid"/>
            <a:round/>
            <a:headEnd len="sm" w="sm" type="none"/>
            <a:tailEnd len="sm" w="sm" type="none"/>
          </a:ln>
        </p:spPr>
        <p:txBody>
          <a:bodyPr anchorCtr="0" anchor="t" bIns="34275" lIns="20572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a:lvl1pPr>
            <a:lvl2pPr indent="-285750" lvl="1" marL="914400" algn="l">
              <a:lnSpc>
                <a:spcPct val="110000"/>
              </a:lnSpc>
              <a:spcBef>
                <a:spcPts val="800"/>
              </a:spcBef>
              <a:spcAft>
                <a:spcPts val="0"/>
              </a:spcAft>
              <a:buClr>
                <a:schemeClr val="dk1"/>
              </a:buClr>
              <a:buSzPts val="900"/>
              <a:buChar char="⚬"/>
              <a:defRPr sz="1100"/>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5" name="Google Shape;115;p14"/>
          <p:cNvSpPr txBox="1"/>
          <p:nvPr>
            <p:ph idx="3" type="body"/>
          </p:nvPr>
        </p:nvSpPr>
        <p:spPr>
          <a:xfrm>
            <a:off x="5493548" y="1194197"/>
            <a:ext cx="2293200" cy="3132600"/>
          </a:xfrm>
          <a:prstGeom prst="rect">
            <a:avLst/>
          </a:prstGeom>
          <a:noFill/>
          <a:ln cap="flat" cmpd="sng" w="9525">
            <a:solidFill>
              <a:schemeClr val="dk1"/>
            </a:solidFill>
            <a:prstDash val="solid"/>
            <a:round/>
            <a:headEnd len="sm" w="sm" type="none"/>
            <a:tailEnd len="sm" w="sm" type="none"/>
          </a:ln>
        </p:spPr>
        <p:txBody>
          <a:bodyPr anchorCtr="0" anchor="t" bIns="34275" lIns="20572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a:lvl1pPr>
            <a:lvl2pPr indent="-285750" lvl="1" marL="914400" algn="l">
              <a:lnSpc>
                <a:spcPct val="110000"/>
              </a:lnSpc>
              <a:spcBef>
                <a:spcPts val="800"/>
              </a:spcBef>
              <a:spcAft>
                <a:spcPts val="0"/>
              </a:spcAft>
              <a:buClr>
                <a:schemeClr val="dk1"/>
              </a:buClr>
              <a:buSzPts val="900"/>
              <a:buChar char="⚬"/>
              <a:defRPr sz="1100"/>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14"/>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4"/>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14"/>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1775">
          <p15:clr>
            <a:srgbClr val="FBAE40"/>
          </p15:clr>
        </p15:guide>
        <p15:guide id="2" pos="345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9" name="Shape 119"/>
        <p:cNvGrpSpPr/>
        <p:nvPr/>
      </p:nvGrpSpPr>
      <p:grpSpPr>
        <a:xfrm>
          <a:off x="0" y="0"/>
          <a:ext cx="0" cy="0"/>
          <a:chOff x="0" y="0"/>
          <a:chExt cx="0" cy="0"/>
        </a:xfrm>
      </p:grpSpPr>
      <p:sp>
        <p:nvSpPr>
          <p:cNvPr id="120" name="Google Shape;120;p15"/>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15"/>
          <p:cNvSpPr txBox="1"/>
          <p:nvPr>
            <p:ph idx="1" type="body"/>
          </p:nvPr>
        </p:nvSpPr>
        <p:spPr>
          <a:xfrm>
            <a:off x="285750" y="1194197"/>
            <a:ext cx="6428100" cy="31326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1200"/>
              </a:spcBef>
              <a:spcAft>
                <a:spcPts val="0"/>
              </a:spcAft>
              <a:buClr>
                <a:schemeClr val="dk1"/>
              </a:buClr>
              <a:buSzPts val="14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15"/>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15"/>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15"/>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25" name="Shape 125"/>
        <p:cNvGrpSpPr/>
        <p:nvPr/>
      </p:nvGrpSpPr>
      <p:grpSpPr>
        <a:xfrm>
          <a:off x="0" y="0"/>
          <a:ext cx="0" cy="0"/>
          <a:chOff x="0" y="0"/>
          <a:chExt cx="0" cy="0"/>
        </a:xfrm>
      </p:grpSpPr>
      <p:sp>
        <p:nvSpPr>
          <p:cNvPr id="126" name="Google Shape;126;p16"/>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16"/>
          <p:cNvSpPr txBox="1"/>
          <p:nvPr>
            <p:ph idx="1" type="body"/>
          </p:nvPr>
        </p:nvSpPr>
        <p:spPr>
          <a:xfrm>
            <a:off x="285750" y="1193007"/>
            <a:ext cx="4821900" cy="31338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1200"/>
              </a:spcBef>
              <a:spcAft>
                <a:spcPts val="0"/>
              </a:spcAft>
              <a:buClr>
                <a:schemeClr val="dk1"/>
              </a:buClr>
              <a:buSzPts val="14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16"/>
          <p:cNvSpPr txBox="1"/>
          <p:nvPr>
            <p:ph idx="2" type="body"/>
          </p:nvPr>
        </p:nvSpPr>
        <p:spPr>
          <a:xfrm>
            <a:off x="5643562" y="1193007"/>
            <a:ext cx="2681400" cy="3133800"/>
          </a:xfrm>
          <a:prstGeom prst="rect">
            <a:avLst/>
          </a:prstGeom>
          <a:noFill/>
          <a:ln cap="flat" cmpd="sng" w="9525">
            <a:solidFill>
              <a:schemeClr val="dk1"/>
            </a:solidFill>
            <a:prstDash val="solid"/>
            <a:round/>
            <a:headEnd len="sm" w="sm" type="none"/>
            <a:tailEnd len="sm" w="sm" type="none"/>
          </a:ln>
        </p:spPr>
        <p:txBody>
          <a:bodyPr anchorCtr="0" anchor="t" bIns="34275" lIns="205725" spcFirstLastPara="1" rIns="68575" wrap="square" tIns="34275">
            <a:normAutofit/>
          </a:bodyPr>
          <a:lstStyle>
            <a:lvl1pPr indent="-317500" lvl="0" marL="457200" algn="l">
              <a:lnSpc>
                <a:spcPct val="110000"/>
              </a:lnSpc>
              <a:spcBef>
                <a:spcPts val="1200"/>
              </a:spcBef>
              <a:spcAft>
                <a:spcPts val="0"/>
              </a:spcAft>
              <a:buClr>
                <a:schemeClr val="dk1"/>
              </a:buClr>
              <a:buSzPts val="14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9" name="Google Shape;129;p16"/>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16"/>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16"/>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Quote">
  <p:cSld name="Content with Quote">
    <p:spTree>
      <p:nvGrpSpPr>
        <p:cNvPr id="132" name="Shape 132"/>
        <p:cNvGrpSpPr/>
        <p:nvPr/>
      </p:nvGrpSpPr>
      <p:grpSpPr>
        <a:xfrm>
          <a:off x="0" y="0"/>
          <a:ext cx="0" cy="0"/>
          <a:chOff x="0" y="0"/>
          <a:chExt cx="0" cy="0"/>
        </a:xfrm>
      </p:grpSpPr>
      <p:sp>
        <p:nvSpPr>
          <p:cNvPr id="133" name="Google Shape;133;p17"/>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 name="Google Shape;134;p17"/>
          <p:cNvSpPr txBox="1"/>
          <p:nvPr>
            <p:ph idx="1" type="body"/>
          </p:nvPr>
        </p:nvSpPr>
        <p:spPr>
          <a:xfrm>
            <a:off x="285750" y="1194197"/>
            <a:ext cx="4821900" cy="31326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17"/>
          <p:cNvSpPr/>
          <p:nvPr>
            <p:ph idx="2" type="pic"/>
          </p:nvPr>
        </p:nvSpPr>
        <p:spPr>
          <a:xfrm>
            <a:off x="5880491" y="1197210"/>
            <a:ext cx="476400" cy="321900"/>
          </a:xfrm>
          <a:prstGeom prst="rect">
            <a:avLst/>
          </a:prstGeom>
          <a:noFill/>
          <a:ln>
            <a:noFill/>
          </a:ln>
        </p:spPr>
      </p:sp>
      <p:sp>
        <p:nvSpPr>
          <p:cNvPr id="136" name="Google Shape;136;p17"/>
          <p:cNvSpPr txBox="1"/>
          <p:nvPr>
            <p:ph idx="3" type="body"/>
          </p:nvPr>
        </p:nvSpPr>
        <p:spPr>
          <a:xfrm>
            <a:off x="5820995" y="1593167"/>
            <a:ext cx="2681400" cy="1949100"/>
          </a:xfrm>
          <a:prstGeom prst="rect">
            <a:avLst/>
          </a:prstGeom>
          <a:noFill/>
          <a:ln>
            <a:noFill/>
          </a:ln>
        </p:spPr>
        <p:txBody>
          <a:bodyPr anchorCtr="0" anchor="t" bIns="34275" lIns="68575" spcFirstLastPara="1" rIns="68575" wrap="square" tIns="34275">
            <a:normAutofit/>
          </a:bodyPr>
          <a:lstStyle>
            <a:lvl1pPr indent="-228600" lvl="0" marL="457200" marR="0" algn="l">
              <a:lnSpc>
                <a:spcPct val="100000"/>
              </a:lnSpc>
              <a:spcBef>
                <a:spcPts val="1200"/>
              </a:spcBef>
              <a:spcAft>
                <a:spcPts val="0"/>
              </a:spcAft>
              <a:buClr>
                <a:schemeClr val="dk1"/>
              </a:buClr>
              <a:buSzPts val="1700"/>
              <a:buFont typeface="Arial"/>
              <a:buNone/>
              <a:defRPr b="0" i="0" sz="1700">
                <a:latin typeface="Times"/>
                <a:ea typeface="Times"/>
                <a:cs typeface="Times"/>
                <a:sym typeface="Times"/>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17"/>
          <p:cNvSpPr/>
          <p:nvPr>
            <p:ph idx="4" type="pic"/>
          </p:nvPr>
        </p:nvSpPr>
        <p:spPr>
          <a:xfrm>
            <a:off x="5863512" y="3666144"/>
            <a:ext cx="621000" cy="621000"/>
          </a:xfrm>
          <a:prstGeom prst="ellipse">
            <a:avLst/>
          </a:prstGeom>
          <a:noFill/>
          <a:ln>
            <a:noFill/>
          </a:ln>
        </p:spPr>
      </p:sp>
      <p:sp>
        <p:nvSpPr>
          <p:cNvPr id="138" name="Google Shape;138;p17"/>
          <p:cNvSpPr txBox="1"/>
          <p:nvPr>
            <p:ph idx="5" type="body"/>
          </p:nvPr>
        </p:nvSpPr>
        <p:spPr>
          <a:xfrm>
            <a:off x="6579236" y="3808094"/>
            <a:ext cx="1923000" cy="5187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Clr>
                <a:schemeClr val="dk1"/>
              </a:buClr>
              <a:buSzPts val="900"/>
              <a:buNone/>
              <a:defRPr b="0" sz="900"/>
            </a:lvl1pPr>
            <a:lvl2pPr indent="-228600" lvl="1" marL="914400" algn="l">
              <a:lnSpc>
                <a:spcPct val="110000"/>
              </a:lnSpc>
              <a:spcBef>
                <a:spcPts val="0"/>
              </a:spcBef>
              <a:spcAft>
                <a:spcPts val="0"/>
              </a:spcAft>
              <a:buClr>
                <a:schemeClr val="dk1"/>
              </a:buClr>
              <a:buSzPts val="800"/>
              <a:buNone/>
              <a:defRPr sz="900"/>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17"/>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17"/>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17"/>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cxnSp>
        <p:nvCxnSpPr>
          <p:cNvPr id="142" name="Google Shape;142;p17"/>
          <p:cNvCxnSpPr/>
          <p:nvPr/>
        </p:nvCxnSpPr>
        <p:spPr>
          <a:xfrm>
            <a:off x="5643563" y="1194198"/>
            <a:ext cx="0" cy="31326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head and Content">
  <p:cSld name="Title, Subhead and Content">
    <p:spTree>
      <p:nvGrpSpPr>
        <p:cNvPr id="143" name="Shape 143"/>
        <p:cNvGrpSpPr/>
        <p:nvPr/>
      </p:nvGrpSpPr>
      <p:grpSpPr>
        <a:xfrm>
          <a:off x="0" y="0"/>
          <a:ext cx="0" cy="0"/>
          <a:chOff x="0" y="0"/>
          <a:chExt cx="0" cy="0"/>
        </a:xfrm>
      </p:grpSpPr>
      <p:sp>
        <p:nvSpPr>
          <p:cNvPr id="144" name="Google Shape;144;p18"/>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5" name="Google Shape;145;p18"/>
          <p:cNvSpPr txBox="1"/>
          <p:nvPr>
            <p:ph idx="1" type="body"/>
          </p:nvPr>
        </p:nvSpPr>
        <p:spPr>
          <a:xfrm>
            <a:off x="285751" y="1194197"/>
            <a:ext cx="6428100" cy="2829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accent5"/>
              </a:buClr>
              <a:buSzPts val="1100"/>
              <a:buNone/>
              <a:defRPr b="1">
                <a:solidFill>
                  <a:schemeClr val="accent5"/>
                </a:solidFill>
              </a:defRPr>
            </a:lvl1pPr>
            <a:lvl2pPr indent="-228600" lvl="1" marL="914400" algn="l">
              <a:lnSpc>
                <a:spcPct val="110000"/>
              </a:lnSpc>
              <a:spcBef>
                <a:spcPts val="600"/>
              </a:spcBef>
              <a:spcAft>
                <a:spcPts val="0"/>
              </a:spcAft>
              <a:buClr>
                <a:schemeClr val="dk1"/>
              </a:buClr>
              <a:buSzPts val="900"/>
              <a:buNone/>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18"/>
          <p:cNvSpPr txBox="1"/>
          <p:nvPr>
            <p:ph idx="2" type="body"/>
          </p:nvPr>
        </p:nvSpPr>
        <p:spPr>
          <a:xfrm>
            <a:off x="285750" y="1609475"/>
            <a:ext cx="6428100" cy="27174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18"/>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18"/>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18"/>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378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0" name="Shape 150"/>
        <p:cNvGrpSpPr/>
        <p:nvPr/>
      </p:nvGrpSpPr>
      <p:grpSpPr>
        <a:xfrm>
          <a:off x="0" y="0"/>
          <a:ext cx="0" cy="0"/>
          <a:chOff x="0" y="0"/>
          <a:chExt cx="0" cy="0"/>
        </a:xfrm>
      </p:grpSpPr>
      <p:sp>
        <p:nvSpPr>
          <p:cNvPr id="151" name="Google Shape;151;p19"/>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2" name="Google Shape;152;p19"/>
          <p:cNvSpPr txBox="1"/>
          <p:nvPr>
            <p:ph idx="1" type="body"/>
          </p:nvPr>
        </p:nvSpPr>
        <p:spPr>
          <a:xfrm>
            <a:off x="285751" y="1194197"/>
            <a:ext cx="3751800" cy="2925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accent5"/>
              </a:buClr>
              <a:buSzPts val="1100"/>
              <a:buNone/>
              <a:defRPr b="1" sz="1100">
                <a:solidFill>
                  <a:schemeClr val="accent5"/>
                </a:solidFill>
              </a:defRPr>
            </a:lvl1pPr>
            <a:lvl2pPr indent="-228600" lvl="1" marL="914400" algn="l">
              <a:lnSpc>
                <a:spcPct val="110000"/>
              </a:lnSpc>
              <a:spcBef>
                <a:spcPts val="600"/>
              </a:spcBef>
              <a:spcAft>
                <a:spcPts val="0"/>
              </a:spcAft>
              <a:buClr>
                <a:schemeClr val="dk1"/>
              </a:buClr>
              <a:buSzPts val="1300"/>
              <a:buNone/>
              <a:defRPr b="1" sz="1500"/>
            </a:lvl2pPr>
            <a:lvl3pPr indent="-228600" lvl="2" marL="1371600" algn="l">
              <a:lnSpc>
                <a:spcPct val="110000"/>
              </a:lnSpc>
              <a:spcBef>
                <a:spcPts val="400"/>
              </a:spcBef>
              <a:spcAft>
                <a:spcPts val="0"/>
              </a:spcAft>
              <a:buClr>
                <a:schemeClr val="dk1"/>
              </a:buClr>
              <a:buSzPts val="1400"/>
              <a:buNone/>
              <a:defRPr b="1" sz="1400"/>
            </a:lvl3pPr>
            <a:lvl4pPr indent="-228600" lvl="3" marL="1828800" algn="l">
              <a:lnSpc>
                <a:spcPct val="110000"/>
              </a:lnSpc>
              <a:spcBef>
                <a:spcPts val="400"/>
              </a:spcBef>
              <a:spcAft>
                <a:spcPts val="0"/>
              </a:spcAft>
              <a:buClr>
                <a:schemeClr val="dk1"/>
              </a:buClr>
              <a:buSzPts val="1200"/>
              <a:buNone/>
              <a:defRPr b="1" sz="1200"/>
            </a:lvl4pPr>
            <a:lvl5pPr indent="-228600" lvl="4" marL="2286000" algn="l">
              <a:lnSpc>
                <a:spcPct val="11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3" name="Google Shape;153;p19"/>
          <p:cNvSpPr txBox="1"/>
          <p:nvPr>
            <p:ph idx="2" type="body"/>
          </p:nvPr>
        </p:nvSpPr>
        <p:spPr>
          <a:xfrm>
            <a:off x="285751" y="1622989"/>
            <a:ext cx="3751800" cy="27036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1200"/>
              </a:spcBef>
              <a:spcAft>
                <a:spcPts val="0"/>
              </a:spcAft>
              <a:buClr>
                <a:schemeClr val="dk1"/>
              </a:buClr>
              <a:buSzPts val="14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 name="Google Shape;154;p19"/>
          <p:cNvSpPr txBox="1"/>
          <p:nvPr>
            <p:ph idx="3" type="body"/>
          </p:nvPr>
        </p:nvSpPr>
        <p:spPr>
          <a:xfrm>
            <a:off x="4572000" y="1202003"/>
            <a:ext cx="3753000" cy="2925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accent5"/>
              </a:buClr>
              <a:buSzPts val="1100"/>
              <a:buNone/>
              <a:defRPr b="1" sz="1100">
                <a:solidFill>
                  <a:schemeClr val="accent5"/>
                </a:solidFill>
              </a:defRPr>
            </a:lvl1pPr>
            <a:lvl2pPr indent="-228600" lvl="1" marL="914400" algn="l">
              <a:lnSpc>
                <a:spcPct val="110000"/>
              </a:lnSpc>
              <a:spcBef>
                <a:spcPts val="600"/>
              </a:spcBef>
              <a:spcAft>
                <a:spcPts val="0"/>
              </a:spcAft>
              <a:buClr>
                <a:schemeClr val="dk1"/>
              </a:buClr>
              <a:buSzPts val="1300"/>
              <a:buNone/>
              <a:defRPr b="1" sz="1500"/>
            </a:lvl2pPr>
            <a:lvl3pPr indent="-228600" lvl="2" marL="1371600" algn="l">
              <a:lnSpc>
                <a:spcPct val="110000"/>
              </a:lnSpc>
              <a:spcBef>
                <a:spcPts val="400"/>
              </a:spcBef>
              <a:spcAft>
                <a:spcPts val="0"/>
              </a:spcAft>
              <a:buClr>
                <a:schemeClr val="dk1"/>
              </a:buClr>
              <a:buSzPts val="1400"/>
              <a:buNone/>
              <a:defRPr b="1" sz="1400"/>
            </a:lvl3pPr>
            <a:lvl4pPr indent="-228600" lvl="3" marL="1828800" algn="l">
              <a:lnSpc>
                <a:spcPct val="110000"/>
              </a:lnSpc>
              <a:spcBef>
                <a:spcPts val="400"/>
              </a:spcBef>
              <a:spcAft>
                <a:spcPts val="0"/>
              </a:spcAft>
              <a:buClr>
                <a:schemeClr val="dk1"/>
              </a:buClr>
              <a:buSzPts val="1200"/>
              <a:buNone/>
              <a:defRPr b="1" sz="1200"/>
            </a:lvl4pPr>
            <a:lvl5pPr indent="-228600" lvl="4" marL="2286000" algn="l">
              <a:lnSpc>
                <a:spcPct val="11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5" name="Google Shape;155;p19"/>
          <p:cNvSpPr txBox="1"/>
          <p:nvPr>
            <p:ph idx="4" type="body"/>
          </p:nvPr>
        </p:nvSpPr>
        <p:spPr>
          <a:xfrm>
            <a:off x="4572000" y="1622989"/>
            <a:ext cx="3753000" cy="27036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1200"/>
              </a:spcBef>
              <a:spcAft>
                <a:spcPts val="0"/>
              </a:spcAft>
              <a:buClr>
                <a:schemeClr val="dk1"/>
              </a:buClr>
              <a:buSzPts val="14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6" name="Google Shape;156;p19"/>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19"/>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19"/>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cxnSp>
        <p:nvCxnSpPr>
          <p:cNvPr id="159" name="Google Shape;159;p19"/>
          <p:cNvCxnSpPr/>
          <p:nvPr/>
        </p:nvCxnSpPr>
        <p:spPr>
          <a:xfrm>
            <a:off x="4300367" y="1194197"/>
            <a:ext cx="0" cy="31326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hree Columns)">
  <p:cSld name="Comparison (Three Columns)">
    <p:spTree>
      <p:nvGrpSpPr>
        <p:cNvPr id="160" name="Shape 160"/>
        <p:cNvGrpSpPr/>
        <p:nvPr/>
      </p:nvGrpSpPr>
      <p:grpSpPr>
        <a:xfrm>
          <a:off x="0" y="0"/>
          <a:ext cx="0" cy="0"/>
          <a:chOff x="0" y="0"/>
          <a:chExt cx="0" cy="0"/>
        </a:xfrm>
      </p:grpSpPr>
      <p:sp>
        <p:nvSpPr>
          <p:cNvPr id="161" name="Google Shape;161;p20"/>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2" name="Google Shape;162;p20"/>
          <p:cNvSpPr txBox="1"/>
          <p:nvPr>
            <p:ph idx="1" type="body"/>
          </p:nvPr>
        </p:nvSpPr>
        <p:spPr>
          <a:xfrm>
            <a:off x="285751" y="1194197"/>
            <a:ext cx="2679000" cy="2829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accent5"/>
              </a:buClr>
              <a:buSzPts val="1100"/>
              <a:buNone/>
              <a:defRPr b="1">
                <a:solidFill>
                  <a:schemeClr val="accent5"/>
                </a:solidFill>
              </a:defRPr>
            </a:lvl1pPr>
            <a:lvl2pPr indent="-228600" lvl="1" marL="914400" algn="l">
              <a:lnSpc>
                <a:spcPct val="110000"/>
              </a:lnSpc>
              <a:spcBef>
                <a:spcPts val="600"/>
              </a:spcBef>
              <a:spcAft>
                <a:spcPts val="0"/>
              </a:spcAft>
              <a:buClr>
                <a:schemeClr val="dk1"/>
              </a:buClr>
              <a:buSzPts val="900"/>
              <a:buNone/>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3" name="Google Shape;163;p20"/>
          <p:cNvSpPr txBox="1"/>
          <p:nvPr>
            <p:ph idx="2" type="body"/>
          </p:nvPr>
        </p:nvSpPr>
        <p:spPr>
          <a:xfrm>
            <a:off x="285750" y="1609475"/>
            <a:ext cx="2679000" cy="27174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sz="1100"/>
            </a:lvl1pPr>
            <a:lvl2pPr indent="-285750" lvl="1" marL="914400" algn="l">
              <a:lnSpc>
                <a:spcPct val="110000"/>
              </a:lnSpc>
              <a:spcBef>
                <a:spcPts val="600"/>
              </a:spcBef>
              <a:spcAft>
                <a:spcPts val="0"/>
              </a:spcAft>
              <a:buClr>
                <a:schemeClr val="dk1"/>
              </a:buClr>
              <a:buSzPts val="900"/>
              <a:buChar char="⚬"/>
              <a:defRPr sz="1100"/>
            </a:lvl2pPr>
            <a:lvl3pPr indent="-285750" lvl="2" marL="1371600" algn="l">
              <a:lnSpc>
                <a:spcPct val="110000"/>
              </a:lnSpc>
              <a:spcBef>
                <a:spcPts val="400"/>
              </a:spcBef>
              <a:spcAft>
                <a:spcPts val="0"/>
              </a:spcAft>
              <a:buClr>
                <a:schemeClr val="dk1"/>
              </a:buClr>
              <a:buSzPts val="900"/>
              <a:buChar char="⁃"/>
              <a:defRPr sz="900"/>
            </a:lvl3pPr>
            <a:lvl4pPr indent="-285750" lvl="3" marL="1828800" algn="l">
              <a:lnSpc>
                <a:spcPct val="110000"/>
              </a:lnSpc>
              <a:spcBef>
                <a:spcPts val="400"/>
              </a:spcBef>
              <a:spcAft>
                <a:spcPts val="0"/>
              </a:spcAft>
              <a:buClr>
                <a:schemeClr val="dk1"/>
              </a:buClr>
              <a:buSzPts val="900"/>
              <a:buChar char="⁃"/>
              <a:defRPr sz="900"/>
            </a:lvl4pPr>
            <a:lvl5pPr indent="-285750" lvl="4" marL="2286000" algn="l">
              <a:lnSpc>
                <a:spcPct val="11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4" name="Google Shape;164;p20"/>
          <p:cNvSpPr txBox="1"/>
          <p:nvPr>
            <p:ph idx="3" type="body"/>
          </p:nvPr>
        </p:nvSpPr>
        <p:spPr>
          <a:xfrm>
            <a:off x="3231261" y="1194197"/>
            <a:ext cx="2681400" cy="2829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accent5"/>
              </a:buClr>
              <a:buSzPts val="1100"/>
              <a:buNone/>
              <a:defRPr b="1">
                <a:solidFill>
                  <a:schemeClr val="accent5"/>
                </a:solidFill>
              </a:defRPr>
            </a:lvl1pPr>
            <a:lvl2pPr indent="-228600" lvl="1" marL="914400" algn="l">
              <a:lnSpc>
                <a:spcPct val="110000"/>
              </a:lnSpc>
              <a:spcBef>
                <a:spcPts val="600"/>
              </a:spcBef>
              <a:spcAft>
                <a:spcPts val="0"/>
              </a:spcAft>
              <a:buClr>
                <a:schemeClr val="dk1"/>
              </a:buClr>
              <a:buSzPts val="900"/>
              <a:buNone/>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5" name="Google Shape;165;p20"/>
          <p:cNvSpPr txBox="1"/>
          <p:nvPr>
            <p:ph idx="4" type="body"/>
          </p:nvPr>
        </p:nvSpPr>
        <p:spPr>
          <a:xfrm>
            <a:off x="3231261" y="1609475"/>
            <a:ext cx="2681400" cy="27174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sz="1100"/>
            </a:lvl1pPr>
            <a:lvl2pPr indent="-285750" lvl="1" marL="914400" algn="l">
              <a:lnSpc>
                <a:spcPct val="110000"/>
              </a:lnSpc>
              <a:spcBef>
                <a:spcPts val="600"/>
              </a:spcBef>
              <a:spcAft>
                <a:spcPts val="0"/>
              </a:spcAft>
              <a:buClr>
                <a:schemeClr val="dk1"/>
              </a:buClr>
              <a:buSzPts val="900"/>
              <a:buChar char="⚬"/>
              <a:defRPr sz="1100"/>
            </a:lvl2pPr>
            <a:lvl3pPr indent="-285750" lvl="2" marL="1371600" algn="l">
              <a:lnSpc>
                <a:spcPct val="110000"/>
              </a:lnSpc>
              <a:spcBef>
                <a:spcPts val="400"/>
              </a:spcBef>
              <a:spcAft>
                <a:spcPts val="0"/>
              </a:spcAft>
              <a:buClr>
                <a:schemeClr val="dk1"/>
              </a:buClr>
              <a:buSzPts val="900"/>
              <a:buChar char="⁃"/>
              <a:defRPr sz="900"/>
            </a:lvl3pPr>
            <a:lvl4pPr indent="-285750" lvl="3" marL="1828800" algn="l">
              <a:lnSpc>
                <a:spcPct val="110000"/>
              </a:lnSpc>
              <a:spcBef>
                <a:spcPts val="400"/>
              </a:spcBef>
              <a:spcAft>
                <a:spcPts val="0"/>
              </a:spcAft>
              <a:buClr>
                <a:schemeClr val="dk1"/>
              </a:buClr>
              <a:buSzPts val="900"/>
              <a:buChar char="⁃"/>
              <a:defRPr sz="900"/>
            </a:lvl4pPr>
            <a:lvl5pPr indent="-285750" lvl="4" marL="2286000" algn="l">
              <a:lnSpc>
                <a:spcPct val="11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6" name="Google Shape;166;p20"/>
          <p:cNvSpPr txBox="1"/>
          <p:nvPr>
            <p:ph idx="5" type="body"/>
          </p:nvPr>
        </p:nvSpPr>
        <p:spPr>
          <a:xfrm>
            <a:off x="6176772" y="1194197"/>
            <a:ext cx="2681400" cy="2829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accent5"/>
              </a:buClr>
              <a:buSzPts val="1100"/>
              <a:buNone/>
              <a:defRPr b="1">
                <a:solidFill>
                  <a:schemeClr val="accent5"/>
                </a:solidFill>
              </a:defRPr>
            </a:lvl1pPr>
            <a:lvl2pPr indent="-228600" lvl="1" marL="914400" algn="l">
              <a:lnSpc>
                <a:spcPct val="110000"/>
              </a:lnSpc>
              <a:spcBef>
                <a:spcPts val="600"/>
              </a:spcBef>
              <a:spcAft>
                <a:spcPts val="0"/>
              </a:spcAft>
              <a:buClr>
                <a:schemeClr val="dk1"/>
              </a:buClr>
              <a:buSzPts val="900"/>
              <a:buNone/>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7" name="Google Shape;167;p20"/>
          <p:cNvSpPr txBox="1"/>
          <p:nvPr>
            <p:ph idx="6" type="body"/>
          </p:nvPr>
        </p:nvSpPr>
        <p:spPr>
          <a:xfrm>
            <a:off x="6176771" y="1609475"/>
            <a:ext cx="2681400" cy="27174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sz="1100"/>
            </a:lvl1pPr>
            <a:lvl2pPr indent="-285750" lvl="1" marL="914400" algn="l">
              <a:lnSpc>
                <a:spcPct val="110000"/>
              </a:lnSpc>
              <a:spcBef>
                <a:spcPts val="600"/>
              </a:spcBef>
              <a:spcAft>
                <a:spcPts val="0"/>
              </a:spcAft>
              <a:buClr>
                <a:schemeClr val="dk1"/>
              </a:buClr>
              <a:buSzPts val="900"/>
              <a:buChar char="⚬"/>
              <a:defRPr sz="1100"/>
            </a:lvl2pPr>
            <a:lvl3pPr indent="-285750" lvl="2" marL="1371600" algn="l">
              <a:lnSpc>
                <a:spcPct val="110000"/>
              </a:lnSpc>
              <a:spcBef>
                <a:spcPts val="400"/>
              </a:spcBef>
              <a:spcAft>
                <a:spcPts val="0"/>
              </a:spcAft>
              <a:buClr>
                <a:schemeClr val="dk1"/>
              </a:buClr>
              <a:buSzPts val="900"/>
              <a:buChar char="⁃"/>
              <a:defRPr sz="900"/>
            </a:lvl3pPr>
            <a:lvl4pPr indent="-285750" lvl="3" marL="1828800" algn="l">
              <a:lnSpc>
                <a:spcPct val="110000"/>
              </a:lnSpc>
              <a:spcBef>
                <a:spcPts val="400"/>
              </a:spcBef>
              <a:spcAft>
                <a:spcPts val="0"/>
              </a:spcAft>
              <a:buClr>
                <a:schemeClr val="dk1"/>
              </a:buClr>
              <a:buSzPts val="900"/>
              <a:buChar char="⁃"/>
              <a:defRPr sz="900"/>
            </a:lvl4pPr>
            <a:lvl5pPr indent="-285750" lvl="4" marL="2286000" algn="l">
              <a:lnSpc>
                <a:spcPct val="11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8" name="Google Shape;168;p20"/>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9" name="Google Shape;169;p20"/>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0" name="Google Shape;170;p20"/>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cxnSp>
        <p:nvCxnSpPr>
          <p:cNvPr id="171" name="Google Shape;171;p20"/>
          <p:cNvCxnSpPr/>
          <p:nvPr/>
        </p:nvCxnSpPr>
        <p:spPr>
          <a:xfrm>
            <a:off x="3097959" y="1194197"/>
            <a:ext cx="0" cy="3132600"/>
          </a:xfrm>
          <a:prstGeom prst="straightConnector1">
            <a:avLst/>
          </a:prstGeom>
          <a:noFill/>
          <a:ln cap="flat" cmpd="sng" w="9525">
            <a:solidFill>
              <a:schemeClr val="dk1"/>
            </a:solidFill>
            <a:prstDash val="solid"/>
            <a:miter lim="800000"/>
            <a:headEnd len="sm" w="sm" type="none"/>
            <a:tailEnd len="sm" w="sm" type="none"/>
          </a:ln>
        </p:spPr>
      </p:cxnSp>
      <p:cxnSp>
        <p:nvCxnSpPr>
          <p:cNvPr id="172" name="Google Shape;172;p20"/>
          <p:cNvCxnSpPr/>
          <p:nvPr/>
        </p:nvCxnSpPr>
        <p:spPr>
          <a:xfrm>
            <a:off x="6044756" y="1194197"/>
            <a:ext cx="0" cy="31326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pos="5347">
          <p15:clr>
            <a:srgbClr val="FBAE40"/>
          </p15:clr>
        </p15:guide>
        <p15:guide id="2" pos="2034">
          <p15:clr>
            <a:srgbClr val="FBAE40"/>
          </p15:clr>
        </p15:guide>
        <p15:guide id="3" pos="372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erial 1" showMasterSp="0">
  <p:cSld name="Title Slide - Aerial 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p:nvPr/>
        </p:nvSpPr>
        <p:spPr>
          <a:xfrm>
            <a:off x="0" y="0"/>
            <a:ext cx="9144000" cy="5143500"/>
          </a:xfrm>
          <a:prstGeom prst="rect">
            <a:avLst/>
          </a:prstGeom>
          <a:gradFill>
            <a:gsLst>
              <a:gs pos="0">
                <a:srgbClr val="FFFFFF">
                  <a:alpha val="74901"/>
                </a:srgbClr>
              </a:gs>
              <a:gs pos="26000">
                <a:srgbClr val="FFFFFF">
                  <a:alpha val="74901"/>
                </a:srgbClr>
              </a:gs>
              <a:gs pos="41000">
                <a:srgbClr val="FFFFFF">
                  <a:alpha val="49803"/>
                </a:srgbClr>
              </a:gs>
              <a:gs pos="51000">
                <a:srgbClr val="FFFFFF">
                  <a:alpha val="24705"/>
                </a:srgbClr>
              </a:gs>
              <a:gs pos="64000">
                <a:srgbClr val="FFFFFF">
                  <a:alpha val="0"/>
                </a:srgbClr>
              </a:gs>
              <a:gs pos="100000">
                <a:srgbClr val="FFFFFF">
                  <a:alpha val="0"/>
                </a:srgbClr>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 name="Google Shape;19;p3"/>
          <p:cNvSpPr/>
          <p:nvPr/>
        </p:nvSpPr>
        <p:spPr>
          <a:xfrm>
            <a:off x="0" y="0"/>
            <a:ext cx="9144000" cy="2973600"/>
          </a:xfrm>
          <a:prstGeom prst="rect">
            <a:avLst/>
          </a:prstGeom>
          <a:gradFill>
            <a:gsLst>
              <a:gs pos="0">
                <a:srgbClr val="FFFFFF">
                  <a:alpha val="80784"/>
                </a:srgbClr>
              </a:gs>
              <a:gs pos="16000">
                <a:srgbClr val="FFFFFF">
                  <a:alpha val="80784"/>
                </a:srgbClr>
              </a:gs>
              <a:gs pos="39000">
                <a:srgbClr val="FFFFFF">
                  <a:alpha val="55294"/>
                </a:srgbClr>
              </a:gs>
              <a:gs pos="63000">
                <a:srgbClr val="FFFFFF">
                  <a:alpha val="43921"/>
                </a:srgbClr>
              </a:gs>
              <a:gs pos="81000">
                <a:srgbClr val="FFFFFF">
                  <a:alpha val="14509"/>
                </a:srgbClr>
              </a:gs>
              <a:gs pos="100000">
                <a:srgbClr val="FFFFFF">
                  <a:alpha val="0"/>
                </a:srgbClr>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0" name="Google Shape;20;p3"/>
          <p:cNvPicPr preferRelativeResize="0"/>
          <p:nvPr/>
        </p:nvPicPr>
        <p:blipFill rotWithShape="1">
          <a:blip r:embed="rId3">
            <a:alphaModFix/>
          </a:blip>
          <a:srcRect b="0" l="0" r="0" t="0"/>
          <a:stretch/>
        </p:blipFill>
        <p:spPr>
          <a:xfrm>
            <a:off x="8088785" y="275852"/>
            <a:ext cx="732442" cy="390487"/>
          </a:xfrm>
          <a:prstGeom prst="rect">
            <a:avLst/>
          </a:prstGeom>
          <a:noFill/>
          <a:ln>
            <a:noFill/>
          </a:ln>
        </p:spPr>
      </p:pic>
      <p:sp>
        <p:nvSpPr>
          <p:cNvPr id="21" name="Google Shape;21;p3"/>
          <p:cNvSpPr txBox="1"/>
          <p:nvPr>
            <p:ph type="ctrTitle"/>
          </p:nvPr>
        </p:nvSpPr>
        <p:spPr>
          <a:xfrm>
            <a:off x="281627" y="1140969"/>
            <a:ext cx="4826100" cy="9357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3"/>
          <p:cNvSpPr txBox="1"/>
          <p:nvPr>
            <p:ph idx="1" type="body"/>
          </p:nvPr>
        </p:nvSpPr>
        <p:spPr>
          <a:xfrm>
            <a:off x="281628" y="2076688"/>
            <a:ext cx="4826100" cy="2439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100"/>
              <a:buNone/>
              <a:defRPr sz="1100">
                <a:solidFill>
                  <a:schemeClr val="dk1"/>
                </a:solidFill>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 name="Google Shape;23;p3"/>
          <p:cNvSpPr txBox="1"/>
          <p:nvPr>
            <p:ph idx="2" type="subTitle"/>
          </p:nvPr>
        </p:nvSpPr>
        <p:spPr>
          <a:xfrm>
            <a:off x="6370439" y="1268631"/>
            <a:ext cx="2491800" cy="1047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chemeClr val="dk1"/>
              </a:buClr>
              <a:buSzPts val="1100"/>
              <a:buNone/>
              <a:defRPr b="0" i="0" sz="1100">
                <a:solidFill>
                  <a:schemeClr val="dk1"/>
                </a:solidFill>
                <a:latin typeface="Arial"/>
                <a:ea typeface="Arial"/>
                <a:cs typeface="Arial"/>
                <a:sym typeface="Arial"/>
              </a:defRPr>
            </a:lvl1pPr>
            <a:lvl2pPr lvl="1" algn="ctr">
              <a:lnSpc>
                <a:spcPct val="110000"/>
              </a:lnSpc>
              <a:spcBef>
                <a:spcPts val="600"/>
              </a:spcBef>
              <a:spcAft>
                <a:spcPts val="0"/>
              </a:spcAft>
              <a:buClr>
                <a:schemeClr val="dk1"/>
              </a:buClr>
              <a:buSzPts val="1300"/>
              <a:buNone/>
              <a:defRPr sz="1500"/>
            </a:lvl2pPr>
            <a:lvl3pPr lvl="2" algn="ctr">
              <a:lnSpc>
                <a:spcPct val="110000"/>
              </a:lnSpc>
              <a:spcBef>
                <a:spcPts val="400"/>
              </a:spcBef>
              <a:spcAft>
                <a:spcPts val="0"/>
              </a:spcAft>
              <a:buClr>
                <a:schemeClr val="dk1"/>
              </a:buClr>
              <a:buSzPts val="1400"/>
              <a:buNone/>
              <a:defRPr sz="1400"/>
            </a:lvl3pPr>
            <a:lvl4pPr lvl="3" algn="ctr">
              <a:lnSpc>
                <a:spcPct val="110000"/>
              </a:lnSpc>
              <a:spcBef>
                <a:spcPts val="400"/>
              </a:spcBef>
              <a:spcAft>
                <a:spcPts val="0"/>
              </a:spcAft>
              <a:buClr>
                <a:schemeClr val="dk1"/>
              </a:buClr>
              <a:buSzPts val="1200"/>
              <a:buNone/>
              <a:defRPr sz="1200"/>
            </a:lvl4pPr>
            <a:lvl5pPr lvl="4" algn="ctr">
              <a:lnSpc>
                <a:spcPct val="11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24" name="Google Shape;24;p3"/>
          <p:cNvPicPr preferRelativeResize="0"/>
          <p:nvPr/>
        </p:nvPicPr>
        <p:blipFill rotWithShape="1">
          <a:blip r:embed="rId4">
            <a:alphaModFix/>
          </a:blip>
          <a:srcRect b="0" l="0" r="0" t="0"/>
          <a:stretch/>
        </p:blipFill>
        <p:spPr>
          <a:xfrm>
            <a:off x="342900" y="267009"/>
            <a:ext cx="1190625" cy="428625"/>
          </a:xfrm>
          <a:prstGeom prst="rect">
            <a:avLst/>
          </a:prstGeom>
          <a:noFill/>
          <a:ln>
            <a:noFill/>
          </a:ln>
        </p:spPr>
      </p:pic>
      <p:sp>
        <p:nvSpPr>
          <p:cNvPr id="25" name="Google Shape;25;p3"/>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 name="Google Shape;26;p3"/>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3"/>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orient="horz" pos="432">
          <p15:clr>
            <a:srgbClr val="F26B43"/>
          </p15:clr>
        </p15:guide>
        <p15:guide id="2" orient="horz" pos="75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p:cSld name="Content with Picture">
    <p:spTree>
      <p:nvGrpSpPr>
        <p:cNvPr id="173" name="Shape 173"/>
        <p:cNvGrpSpPr/>
        <p:nvPr/>
      </p:nvGrpSpPr>
      <p:grpSpPr>
        <a:xfrm>
          <a:off x="0" y="0"/>
          <a:ext cx="0" cy="0"/>
          <a:chOff x="0" y="0"/>
          <a:chExt cx="0" cy="0"/>
        </a:xfrm>
      </p:grpSpPr>
      <p:sp>
        <p:nvSpPr>
          <p:cNvPr id="174" name="Google Shape;174;p21"/>
          <p:cNvSpPr txBox="1"/>
          <p:nvPr>
            <p:ph type="title"/>
          </p:nvPr>
        </p:nvSpPr>
        <p:spPr>
          <a:xfrm>
            <a:off x="285750" y="330994"/>
            <a:ext cx="48219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5" name="Google Shape;175;p21"/>
          <p:cNvSpPr txBox="1"/>
          <p:nvPr>
            <p:ph idx="1" type="body"/>
          </p:nvPr>
        </p:nvSpPr>
        <p:spPr>
          <a:xfrm>
            <a:off x="285750" y="1194197"/>
            <a:ext cx="4821900" cy="31326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6" name="Google Shape;176;p21"/>
          <p:cNvSpPr/>
          <p:nvPr>
            <p:ph idx="2" type="pic"/>
          </p:nvPr>
        </p:nvSpPr>
        <p:spPr>
          <a:xfrm>
            <a:off x="5643563" y="273844"/>
            <a:ext cx="3214800" cy="4596900"/>
          </a:xfrm>
          <a:prstGeom prst="rect">
            <a:avLst/>
          </a:prstGeom>
          <a:noFill/>
          <a:ln>
            <a:noFill/>
          </a:ln>
        </p:spPr>
      </p:sp>
      <p:sp>
        <p:nvSpPr>
          <p:cNvPr id="177" name="Google Shape;177;p21"/>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21"/>
          <p:cNvSpPr txBox="1"/>
          <p:nvPr>
            <p:ph idx="11" type="ftr"/>
          </p:nvPr>
        </p:nvSpPr>
        <p:spPr>
          <a:xfrm>
            <a:off x="1893094" y="4672361"/>
            <a:ext cx="32148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21"/>
          <p:cNvSpPr txBox="1"/>
          <p:nvPr>
            <p:ph idx="12" type="sldNum"/>
          </p:nvPr>
        </p:nvSpPr>
        <p:spPr>
          <a:xfrm>
            <a:off x="8590547" y="5269581"/>
            <a:ext cx="2970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spTree>
      <p:nvGrpSpPr>
        <p:cNvPr id="180" name="Shape 180"/>
        <p:cNvGrpSpPr/>
        <p:nvPr/>
      </p:nvGrpSpPr>
      <p:grpSpPr>
        <a:xfrm>
          <a:off x="0" y="0"/>
          <a:ext cx="0" cy="0"/>
          <a:chOff x="0" y="0"/>
          <a:chExt cx="0" cy="0"/>
        </a:xfrm>
      </p:grpSpPr>
      <p:sp>
        <p:nvSpPr>
          <p:cNvPr id="181" name="Google Shape;181;p22"/>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2" name="Google Shape;182;p22"/>
          <p:cNvSpPr/>
          <p:nvPr>
            <p:ph idx="2" type="pic"/>
          </p:nvPr>
        </p:nvSpPr>
        <p:spPr>
          <a:xfrm>
            <a:off x="285750" y="1194197"/>
            <a:ext cx="5357700" cy="3676800"/>
          </a:xfrm>
          <a:prstGeom prst="rect">
            <a:avLst/>
          </a:prstGeom>
          <a:noFill/>
          <a:ln>
            <a:noFill/>
          </a:ln>
        </p:spPr>
      </p:sp>
      <p:sp>
        <p:nvSpPr>
          <p:cNvPr id="183" name="Google Shape;183;p22"/>
          <p:cNvSpPr txBox="1"/>
          <p:nvPr>
            <p:ph idx="1" type="body"/>
          </p:nvPr>
        </p:nvSpPr>
        <p:spPr>
          <a:xfrm>
            <a:off x="6179343" y="1194198"/>
            <a:ext cx="2679000" cy="31326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1200"/>
              </a:spcBef>
              <a:spcAft>
                <a:spcPts val="0"/>
              </a:spcAft>
              <a:buClr>
                <a:schemeClr val="dk1"/>
              </a:buClr>
              <a:buSzPts val="14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4" name="Google Shape;184;p22"/>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22"/>
          <p:cNvSpPr txBox="1"/>
          <p:nvPr>
            <p:ph idx="11" type="ftr"/>
          </p:nvPr>
        </p:nvSpPr>
        <p:spPr>
          <a:xfrm>
            <a:off x="6179344" y="4672361"/>
            <a:ext cx="21456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22"/>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icture Grid">
  <p:cSld name="Content with Picture Grid">
    <p:spTree>
      <p:nvGrpSpPr>
        <p:cNvPr id="187" name="Shape 187"/>
        <p:cNvGrpSpPr/>
        <p:nvPr/>
      </p:nvGrpSpPr>
      <p:grpSpPr>
        <a:xfrm>
          <a:off x="0" y="0"/>
          <a:ext cx="0" cy="0"/>
          <a:chOff x="0" y="0"/>
          <a:chExt cx="0" cy="0"/>
        </a:xfrm>
      </p:grpSpPr>
      <p:sp>
        <p:nvSpPr>
          <p:cNvPr id="188" name="Google Shape;188;p23"/>
          <p:cNvSpPr txBox="1"/>
          <p:nvPr>
            <p:ph type="title"/>
          </p:nvPr>
        </p:nvSpPr>
        <p:spPr>
          <a:xfrm>
            <a:off x="285750" y="330994"/>
            <a:ext cx="37434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9" name="Google Shape;189;p23"/>
          <p:cNvSpPr txBox="1"/>
          <p:nvPr>
            <p:ph idx="1" type="body"/>
          </p:nvPr>
        </p:nvSpPr>
        <p:spPr>
          <a:xfrm>
            <a:off x="285751" y="1194197"/>
            <a:ext cx="3743400" cy="31326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0" name="Google Shape;190;p23"/>
          <p:cNvSpPr/>
          <p:nvPr>
            <p:ph idx="2" type="pic"/>
          </p:nvPr>
        </p:nvSpPr>
        <p:spPr>
          <a:xfrm>
            <a:off x="4572000" y="762000"/>
            <a:ext cx="1884900" cy="2427000"/>
          </a:xfrm>
          <a:prstGeom prst="rect">
            <a:avLst/>
          </a:prstGeom>
          <a:noFill/>
          <a:ln>
            <a:noFill/>
          </a:ln>
        </p:spPr>
      </p:sp>
      <p:sp>
        <p:nvSpPr>
          <p:cNvPr id="191" name="Google Shape;191;p23"/>
          <p:cNvSpPr/>
          <p:nvPr>
            <p:ph idx="3" type="pic"/>
          </p:nvPr>
        </p:nvSpPr>
        <p:spPr>
          <a:xfrm>
            <a:off x="4572000" y="3284486"/>
            <a:ext cx="1884900" cy="1859100"/>
          </a:xfrm>
          <a:prstGeom prst="rect">
            <a:avLst/>
          </a:prstGeom>
          <a:noFill/>
          <a:ln>
            <a:noFill/>
          </a:ln>
        </p:spPr>
      </p:sp>
      <p:sp>
        <p:nvSpPr>
          <p:cNvPr id="192" name="Google Shape;192;p23"/>
          <p:cNvSpPr/>
          <p:nvPr>
            <p:ph idx="4" type="pic"/>
          </p:nvPr>
        </p:nvSpPr>
        <p:spPr>
          <a:xfrm>
            <a:off x="6548221" y="0"/>
            <a:ext cx="1884900" cy="1859100"/>
          </a:xfrm>
          <a:prstGeom prst="rect">
            <a:avLst/>
          </a:prstGeom>
          <a:noFill/>
          <a:ln>
            <a:noFill/>
          </a:ln>
        </p:spPr>
      </p:sp>
      <p:sp>
        <p:nvSpPr>
          <p:cNvPr id="193" name="Google Shape;193;p23"/>
          <p:cNvSpPr/>
          <p:nvPr>
            <p:ph idx="5" type="pic"/>
          </p:nvPr>
        </p:nvSpPr>
        <p:spPr>
          <a:xfrm>
            <a:off x="6548220" y="1952625"/>
            <a:ext cx="1884900" cy="2427000"/>
          </a:xfrm>
          <a:prstGeom prst="rect">
            <a:avLst/>
          </a:prstGeom>
          <a:noFill/>
          <a:ln>
            <a:noFill/>
          </a:ln>
        </p:spPr>
      </p:sp>
      <p:sp>
        <p:nvSpPr>
          <p:cNvPr id="194" name="Google Shape;194;p23"/>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5" name="Google Shape;195;p23"/>
          <p:cNvSpPr txBox="1"/>
          <p:nvPr>
            <p:ph idx="11" type="ftr"/>
          </p:nvPr>
        </p:nvSpPr>
        <p:spPr>
          <a:xfrm>
            <a:off x="6548220" y="4672361"/>
            <a:ext cx="17766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6" name="Google Shape;196;p23"/>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3-Picture Grid" showMasterSp="0">
  <p:cSld name="Title, 3-Picture Grid">
    <p:spTree>
      <p:nvGrpSpPr>
        <p:cNvPr id="197" name="Shape 197"/>
        <p:cNvGrpSpPr/>
        <p:nvPr/>
      </p:nvGrpSpPr>
      <p:grpSpPr>
        <a:xfrm>
          <a:off x="0" y="0"/>
          <a:ext cx="0" cy="0"/>
          <a:chOff x="0" y="0"/>
          <a:chExt cx="0" cy="0"/>
        </a:xfrm>
      </p:grpSpPr>
      <p:sp>
        <p:nvSpPr>
          <p:cNvPr id="198" name="Google Shape;198;p24"/>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24"/>
          <p:cNvSpPr/>
          <p:nvPr>
            <p:ph idx="2" type="pic"/>
          </p:nvPr>
        </p:nvSpPr>
        <p:spPr>
          <a:xfrm>
            <a:off x="285751" y="1194199"/>
            <a:ext cx="5231700" cy="3679200"/>
          </a:xfrm>
          <a:prstGeom prst="rect">
            <a:avLst/>
          </a:prstGeom>
          <a:noFill/>
          <a:ln>
            <a:noFill/>
          </a:ln>
        </p:spPr>
      </p:sp>
      <p:sp>
        <p:nvSpPr>
          <p:cNvPr id="200" name="Google Shape;200;p24"/>
          <p:cNvSpPr/>
          <p:nvPr>
            <p:ph idx="3" type="pic"/>
          </p:nvPr>
        </p:nvSpPr>
        <p:spPr>
          <a:xfrm>
            <a:off x="5620471" y="1194198"/>
            <a:ext cx="3237900" cy="1788000"/>
          </a:xfrm>
          <a:prstGeom prst="rect">
            <a:avLst/>
          </a:prstGeom>
          <a:noFill/>
          <a:ln>
            <a:noFill/>
          </a:ln>
        </p:spPr>
      </p:sp>
      <p:sp>
        <p:nvSpPr>
          <p:cNvPr id="201" name="Google Shape;201;p24"/>
          <p:cNvSpPr/>
          <p:nvPr>
            <p:ph idx="4" type="pic"/>
          </p:nvPr>
        </p:nvSpPr>
        <p:spPr>
          <a:xfrm>
            <a:off x="5620471" y="3085406"/>
            <a:ext cx="3237900" cy="1788000"/>
          </a:xfrm>
          <a:prstGeom prst="rect">
            <a:avLst/>
          </a:prstGeom>
          <a:noFill/>
          <a:ln>
            <a:noFill/>
          </a:ln>
        </p:spPr>
      </p:sp>
      <p:sp>
        <p:nvSpPr>
          <p:cNvPr id="202" name="Google Shape;202;p24"/>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3" name="Google Shape;203;p24"/>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4" name="Google Shape;204;p24"/>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55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Picture Grid (Portrait)" showMasterSp="0">
  <p:cSld name="Title, 4-Picture Grid (Portrait)">
    <p:spTree>
      <p:nvGrpSpPr>
        <p:cNvPr id="205" name="Shape 205"/>
        <p:cNvGrpSpPr/>
        <p:nvPr/>
      </p:nvGrpSpPr>
      <p:grpSpPr>
        <a:xfrm>
          <a:off x="0" y="0"/>
          <a:ext cx="0" cy="0"/>
          <a:chOff x="0" y="0"/>
          <a:chExt cx="0" cy="0"/>
        </a:xfrm>
      </p:grpSpPr>
      <p:sp>
        <p:nvSpPr>
          <p:cNvPr id="206" name="Google Shape;206;p25"/>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7" name="Google Shape;207;p25"/>
          <p:cNvSpPr/>
          <p:nvPr>
            <p:ph idx="2" type="pic"/>
          </p:nvPr>
        </p:nvSpPr>
        <p:spPr>
          <a:xfrm>
            <a:off x="285750" y="1194197"/>
            <a:ext cx="4234500" cy="3673200"/>
          </a:xfrm>
          <a:prstGeom prst="rect">
            <a:avLst/>
          </a:prstGeom>
          <a:noFill/>
          <a:ln>
            <a:noFill/>
          </a:ln>
        </p:spPr>
      </p:sp>
      <p:sp>
        <p:nvSpPr>
          <p:cNvPr id="208" name="Google Shape;208;p25"/>
          <p:cNvSpPr/>
          <p:nvPr>
            <p:ph idx="3" type="pic"/>
          </p:nvPr>
        </p:nvSpPr>
        <p:spPr>
          <a:xfrm>
            <a:off x="4618369" y="1194197"/>
            <a:ext cx="2070000" cy="3673200"/>
          </a:xfrm>
          <a:prstGeom prst="rect">
            <a:avLst/>
          </a:prstGeom>
          <a:noFill/>
          <a:ln>
            <a:noFill/>
          </a:ln>
        </p:spPr>
      </p:sp>
      <p:sp>
        <p:nvSpPr>
          <p:cNvPr id="209" name="Google Shape;209;p25"/>
          <p:cNvSpPr/>
          <p:nvPr>
            <p:ph idx="4" type="pic"/>
          </p:nvPr>
        </p:nvSpPr>
        <p:spPr>
          <a:xfrm>
            <a:off x="6786382" y="1194197"/>
            <a:ext cx="2079000" cy="1787400"/>
          </a:xfrm>
          <a:prstGeom prst="rect">
            <a:avLst/>
          </a:prstGeom>
          <a:noFill/>
          <a:ln>
            <a:noFill/>
          </a:ln>
        </p:spPr>
      </p:sp>
      <p:sp>
        <p:nvSpPr>
          <p:cNvPr id="210" name="Google Shape;210;p25"/>
          <p:cNvSpPr/>
          <p:nvPr>
            <p:ph idx="5" type="pic"/>
          </p:nvPr>
        </p:nvSpPr>
        <p:spPr>
          <a:xfrm>
            <a:off x="6786382" y="3079730"/>
            <a:ext cx="2079000" cy="1787400"/>
          </a:xfrm>
          <a:prstGeom prst="rect">
            <a:avLst/>
          </a:prstGeom>
          <a:noFill/>
          <a:ln>
            <a:noFill/>
          </a:ln>
        </p:spPr>
      </p:sp>
      <p:sp>
        <p:nvSpPr>
          <p:cNvPr id="211" name="Google Shape;211;p25"/>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2" name="Google Shape;212;p25"/>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3" name="Google Shape;213;p25"/>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orient="horz" pos="306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2">
  <p:cSld name="Images with Descriptions - 2">
    <p:spTree>
      <p:nvGrpSpPr>
        <p:cNvPr id="214" name="Shape 214"/>
        <p:cNvGrpSpPr/>
        <p:nvPr/>
      </p:nvGrpSpPr>
      <p:grpSpPr>
        <a:xfrm>
          <a:off x="0" y="0"/>
          <a:ext cx="0" cy="0"/>
          <a:chOff x="0" y="0"/>
          <a:chExt cx="0" cy="0"/>
        </a:xfrm>
      </p:grpSpPr>
      <p:sp>
        <p:nvSpPr>
          <p:cNvPr id="215" name="Google Shape;215;p26"/>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6" name="Google Shape;216;p26"/>
          <p:cNvSpPr/>
          <p:nvPr>
            <p:ph idx="2" type="pic"/>
          </p:nvPr>
        </p:nvSpPr>
        <p:spPr>
          <a:xfrm>
            <a:off x="316669" y="1194197"/>
            <a:ext cx="853200" cy="853200"/>
          </a:xfrm>
          <a:prstGeom prst="ellipse">
            <a:avLst/>
          </a:prstGeom>
          <a:noFill/>
          <a:ln>
            <a:noFill/>
          </a:ln>
        </p:spPr>
      </p:sp>
      <p:sp>
        <p:nvSpPr>
          <p:cNvPr id="217" name="Google Shape;217;p26"/>
          <p:cNvSpPr txBox="1"/>
          <p:nvPr>
            <p:ph idx="1" type="body"/>
          </p:nvPr>
        </p:nvSpPr>
        <p:spPr>
          <a:xfrm>
            <a:off x="1360875" y="1194197"/>
            <a:ext cx="2676600" cy="31326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sz="1100"/>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8" name="Google Shape;218;p26"/>
          <p:cNvSpPr/>
          <p:nvPr>
            <p:ph idx="3" type="pic"/>
          </p:nvPr>
        </p:nvSpPr>
        <p:spPr>
          <a:xfrm>
            <a:off x="4821004" y="1194197"/>
            <a:ext cx="853200" cy="853200"/>
          </a:xfrm>
          <a:prstGeom prst="ellipse">
            <a:avLst/>
          </a:prstGeom>
          <a:noFill/>
          <a:ln>
            <a:noFill/>
          </a:ln>
        </p:spPr>
      </p:sp>
      <p:sp>
        <p:nvSpPr>
          <p:cNvPr id="219" name="Google Shape;219;p26"/>
          <p:cNvSpPr txBox="1"/>
          <p:nvPr>
            <p:ph idx="4" type="body"/>
          </p:nvPr>
        </p:nvSpPr>
        <p:spPr>
          <a:xfrm>
            <a:off x="5865209" y="1194197"/>
            <a:ext cx="2676600" cy="31326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sz="1100"/>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26"/>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1" name="Google Shape;221;p26"/>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2" name="Google Shape;222;p26"/>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cxnSp>
        <p:nvCxnSpPr>
          <p:cNvPr id="223" name="Google Shape;223;p26"/>
          <p:cNvCxnSpPr/>
          <p:nvPr/>
        </p:nvCxnSpPr>
        <p:spPr>
          <a:xfrm>
            <a:off x="4572000" y="1194197"/>
            <a:ext cx="0" cy="31326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pos="2727">
          <p15:clr>
            <a:srgbClr val="FBAE40"/>
          </p15:clr>
        </p15:guide>
        <p15:guide id="2" pos="303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3">
  <p:cSld name="Images with Descriptions - 3">
    <p:spTree>
      <p:nvGrpSpPr>
        <p:cNvPr id="224" name="Shape 224"/>
        <p:cNvGrpSpPr/>
        <p:nvPr/>
      </p:nvGrpSpPr>
      <p:grpSpPr>
        <a:xfrm>
          <a:off x="0" y="0"/>
          <a:ext cx="0" cy="0"/>
          <a:chOff x="0" y="0"/>
          <a:chExt cx="0" cy="0"/>
        </a:xfrm>
      </p:grpSpPr>
      <p:sp>
        <p:nvSpPr>
          <p:cNvPr id="225" name="Google Shape;225;p27"/>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6" name="Google Shape;226;p27"/>
          <p:cNvSpPr/>
          <p:nvPr>
            <p:ph idx="2" type="pic"/>
          </p:nvPr>
        </p:nvSpPr>
        <p:spPr>
          <a:xfrm>
            <a:off x="670240" y="1194197"/>
            <a:ext cx="853200" cy="853200"/>
          </a:xfrm>
          <a:prstGeom prst="ellipse">
            <a:avLst/>
          </a:prstGeom>
          <a:noFill/>
          <a:ln>
            <a:noFill/>
          </a:ln>
        </p:spPr>
      </p:sp>
      <p:sp>
        <p:nvSpPr>
          <p:cNvPr id="227" name="Google Shape;227;p27"/>
          <p:cNvSpPr txBox="1"/>
          <p:nvPr>
            <p:ph idx="1" type="body"/>
          </p:nvPr>
        </p:nvSpPr>
        <p:spPr>
          <a:xfrm>
            <a:off x="670240" y="2191253"/>
            <a:ext cx="2141400" cy="21354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dk1"/>
              </a:buClr>
              <a:buSzPts val="1100"/>
              <a:buNone/>
              <a:defRPr sz="1100"/>
            </a:lvl1pPr>
            <a:lvl2pPr indent="-279400" lvl="1" marL="914400" algn="l">
              <a:lnSpc>
                <a:spcPct val="110000"/>
              </a:lnSpc>
              <a:spcBef>
                <a:spcPts val="600"/>
              </a:spcBef>
              <a:spcAft>
                <a:spcPts val="0"/>
              </a:spcAft>
              <a:buClr>
                <a:schemeClr val="dk1"/>
              </a:buClr>
              <a:buSzPts val="800"/>
              <a:buChar char="⚬"/>
              <a:defRPr sz="900"/>
            </a:lvl2pPr>
            <a:lvl3pPr indent="-285750" lvl="2" marL="1371600" algn="l">
              <a:lnSpc>
                <a:spcPct val="110000"/>
              </a:lnSpc>
              <a:spcBef>
                <a:spcPts val="400"/>
              </a:spcBef>
              <a:spcAft>
                <a:spcPts val="0"/>
              </a:spcAft>
              <a:buClr>
                <a:schemeClr val="dk1"/>
              </a:buClr>
              <a:buSzPts val="900"/>
              <a:buChar char="⁃"/>
              <a:defRPr sz="900"/>
            </a:lvl3pPr>
            <a:lvl4pPr indent="-285750" lvl="3" marL="1828800" algn="l">
              <a:lnSpc>
                <a:spcPct val="110000"/>
              </a:lnSpc>
              <a:spcBef>
                <a:spcPts val="400"/>
              </a:spcBef>
              <a:spcAft>
                <a:spcPts val="0"/>
              </a:spcAft>
              <a:buClr>
                <a:schemeClr val="dk1"/>
              </a:buClr>
              <a:buSzPts val="900"/>
              <a:buChar char="⁃"/>
              <a:defRPr sz="900"/>
            </a:lvl4pPr>
            <a:lvl5pPr indent="-285750" lvl="4" marL="2286000" algn="l">
              <a:lnSpc>
                <a:spcPct val="11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8" name="Google Shape;228;p27"/>
          <p:cNvSpPr/>
          <p:nvPr>
            <p:ph idx="3" type="pic"/>
          </p:nvPr>
        </p:nvSpPr>
        <p:spPr>
          <a:xfrm>
            <a:off x="3325965" y="1194197"/>
            <a:ext cx="853200" cy="853200"/>
          </a:xfrm>
          <a:prstGeom prst="ellipse">
            <a:avLst/>
          </a:prstGeom>
          <a:noFill/>
          <a:ln>
            <a:noFill/>
          </a:ln>
        </p:spPr>
      </p:sp>
      <p:sp>
        <p:nvSpPr>
          <p:cNvPr id="229" name="Google Shape;229;p27"/>
          <p:cNvSpPr txBox="1"/>
          <p:nvPr>
            <p:ph idx="4" type="body"/>
          </p:nvPr>
        </p:nvSpPr>
        <p:spPr>
          <a:xfrm>
            <a:off x="3330179" y="2191253"/>
            <a:ext cx="2137200" cy="21354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dk1"/>
              </a:buClr>
              <a:buSzPts val="1100"/>
              <a:buNone/>
              <a:defRPr sz="1100"/>
            </a:lvl1pPr>
            <a:lvl2pPr indent="-279400" lvl="1" marL="914400" algn="l">
              <a:lnSpc>
                <a:spcPct val="110000"/>
              </a:lnSpc>
              <a:spcBef>
                <a:spcPts val="600"/>
              </a:spcBef>
              <a:spcAft>
                <a:spcPts val="0"/>
              </a:spcAft>
              <a:buClr>
                <a:schemeClr val="dk1"/>
              </a:buClr>
              <a:buSzPts val="800"/>
              <a:buChar char="⚬"/>
              <a:defRPr sz="900"/>
            </a:lvl2pPr>
            <a:lvl3pPr indent="-285750" lvl="2" marL="1371600" algn="l">
              <a:lnSpc>
                <a:spcPct val="110000"/>
              </a:lnSpc>
              <a:spcBef>
                <a:spcPts val="400"/>
              </a:spcBef>
              <a:spcAft>
                <a:spcPts val="0"/>
              </a:spcAft>
              <a:buClr>
                <a:schemeClr val="dk1"/>
              </a:buClr>
              <a:buSzPts val="900"/>
              <a:buChar char="⁃"/>
              <a:defRPr sz="900"/>
            </a:lvl3pPr>
            <a:lvl4pPr indent="-285750" lvl="3" marL="1828800" algn="l">
              <a:lnSpc>
                <a:spcPct val="110000"/>
              </a:lnSpc>
              <a:spcBef>
                <a:spcPts val="400"/>
              </a:spcBef>
              <a:spcAft>
                <a:spcPts val="0"/>
              </a:spcAft>
              <a:buClr>
                <a:schemeClr val="dk1"/>
              </a:buClr>
              <a:buSzPts val="900"/>
              <a:buChar char="⁃"/>
              <a:defRPr sz="900"/>
            </a:lvl4pPr>
            <a:lvl5pPr indent="-285750" lvl="4" marL="2286000" algn="l">
              <a:lnSpc>
                <a:spcPct val="11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0" name="Google Shape;230;p27"/>
          <p:cNvSpPr/>
          <p:nvPr>
            <p:ph idx="5" type="pic"/>
          </p:nvPr>
        </p:nvSpPr>
        <p:spPr>
          <a:xfrm>
            <a:off x="5981690" y="1194197"/>
            <a:ext cx="853200" cy="853200"/>
          </a:xfrm>
          <a:prstGeom prst="ellipse">
            <a:avLst/>
          </a:prstGeom>
          <a:noFill/>
          <a:ln>
            <a:noFill/>
          </a:ln>
        </p:spPr>
      </p:sp>
      <p:sp>
        <p:nvSpPr>
          <p:cNvPr id="231" name="Google Shape;231;p27"/>
          <p:cNvSpPr txBox="1"/>
          <p:nvPr>
            <p:ph idx="6" type="body"/>
          </p:nvPr>
        </p:nvSpPr>
        <p:spPr>
          <a:xfrm>
            <a:off x="5981690" y="2191253"/>
            <a:ext cx="2141400" cy="21354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dk1"/>
              </a:buClr>
              <a:buSzPts val="1100"/>
              <a:buNone/>
              <a:defRPr sz="1100"/>
            </a:lvl1pPr>
            <a:lvl2pPr indent="-279400" lvl="1" marL="914400" algn="l">
              <a:lnSpc>
                <a:spcPct val="110000"/>
              </a:lnSpc>
              <a:spcBef>
                <a:spcPts val="600"/>
              </a:spcBef>
              <a:spcAft>
                <a:spcPts val="0"/>
              </a:spcAft>
              <a:buClr>
                <a:schemeClr val="dk1"/>
              </a:buClr>
              <a:buSzPts val="800"/>
              <a:buChar char="⚬"/>
              <a:defRPr sz="900"/>
            </a:lvl2pPr>
            <a:lvl3pPr indent="-285750" lvl="2" marL="1371600" algn="l">
              <a:lnSpc>
                <a:spcPct val="110000"/>
              </a:lnSpc>
              <a:spcBef>
                <a:spcPts val="400"/>
              </a:spcBef>
              <a:spcAft>
                <a:spcPts val="0"/>
              </a:spcAft>
              <a:buClr>
                <a:schemeClr val="dk1"/>
              </a:buClr>
              <a:buSzPts val="900"/>
              <a:buChar char="⁃"/>
              <a:defRPr sz="900"/>
            </a:lvl3pPr>
            <a:lvl4pPr indent="-285750" lvl="3" marL="1828800" algn="l">
              <a:lnSpc>
                <a:spcPct val="110000"/>
              </a:lnSpc>
              <a:spcBef>
                <a:spcPts val="400"/>
              </a:spcBef>
              <a:spcAft>
                <a:spcPts val="0"/>
              </a:spcAft>
              <a:buClr>
                <a:schemeClr val="dk1"/>
              </a:buClr>
              <a:buSzPts val="900"/>
              <a:buChar char="⁃"/>
              <a:defRPr sz="900"/>
            </a:lvl4pPr>
            <a:lvl5pPr indent="-285750" lvl="4" marL="2286000" algn="l">
              <a:lnSpc>
                <a:spcPct val="11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2" name="Google Shape;232;p27"/>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3" name="Google Shape;233;p27"/>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4" name="Google Shape;234;p27"/>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cxnSp>
        <p:nvCxnSpPr>
          <p:cNvPr id="235" name="Google Shape;235;p27"/>
          <p:cNvCxnSpPr/>
          <p:nvPr/>
        </p:nvCxnSpPr>
        <p:spPr>
          <a:xfrm>
            <a:off x="3074535" y="2247238"/>
            <a:ext cx="0" cy="2079600"/>
          </a:xfrm>
          <a:prstGeom prst="straightConnector1">
            <a:avLst/>
          </a:prstGeom>
          <a:noFill/>
          <a:ln cap="flat" cmpd="sng" w="9525">
            <a:solidFill>
              <a:schemeClr val="dk1"/>
            </a:solidFill>
            <a:prstDash val="solid"/>
            <a:miter lim="800000"/>
            <a:headEnd len="sm" w="sm" type="none"/>
            <a:tailEnd len="sm" w="sm" type="none"/>
          </a:ln>
        </p:spPr>
      </p:cxnSp>
      <p:cxnSp>
        <p:nvCxnSpPr>
          <p:cNvPr id="236" name="Google Shape;236;p27"/>
          <p:cNvCxnSpPr/>
          <p:nvPr/>
        </p:nvCxnSpPr>
        <p:spPr>
          <a:xfrm>
            <a:off x="5725150" y="2247238"/>
            <a:ext cx="0" cy="20796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pos="5329">
          <p15:clr>
            <a:srgbClr val="FBAE40"/>
          </p15:clr>
        </p15:guide>
        <p15:guide id="2" pos="1775">
          <p15:clr>
            <a:srgbClr val="FBAE40"/>
          </p15:clr>
        </p15:guide>
        <p15:guide id="3" pos="2098">
          <p15:clr>
            <a:srgbClr val="FBAE40"/>
          </p15:clr>
        </p15:guide>
        <p15:guide id="4" pos="3764">
          <p15:clr>
            <a:srgbClr val="FBAE40"/>
          </p15:clr>
        </p15:guide>
        <p15:guide id="5" pos="34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Descriptions - 4">
  <p:cSld name="Images with Descriptions - 4">
    <p:spTree>
      <p:nvGrpSpPr>
        <p:cNvPr id="237" name="Shape 237"/>
        <p:cNvGrpSpPr/>
        <p:nvPr/>
      </p:nvGrpSpPr>
      <p:grpSpPr>
        <a:xfrm>
          <a:off x="0" y="0"/>
          <a:ext cx="0" cy="0"/>
          <a:chOff x="0" y="0"/>
          <a:chExt cx="0" cy="0"/>
        </a:xfrm>
      </p:grpSpPr>
      <p:sp>
        <p:nvSpPr>
          <p:cNvPr id="238" name="Google Shape;238;p28"/>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9" name="Google Shape;239;p28"/>
          <p:cNvSpPr/>
          <p:nvPr>
            <p:ph idx="2" type="pic"/>
          </p:nvPr>
        </p:nvSpPr>
        <p:spPr>
          <a:xfrm>
            <a:off x="670240" y="1194956"/>
            <a:ext cx="853200" cy="853200"/>
          </a:xfrm>
          <a:prstGeom prst="ellipse">
            <a:avLst/>
          </a:prstGeom>
          <a:noFill/>
          <a:ln>
            <a:noFill/>
          </a:ln>
        </p:spPr>
      </p:sp>
      <p:sp>
        <p:nvSpPr>
          <p:cNvPr id="240" name="Google Shape;240;p28"/>
          <p:cNvSpPr txBox="1"/>
          <p:nvPr>
            <p:ph idx="1" type="body"/>
          </p:nvPr>
        </p:nvSpPr>
        <p:spPr>
          <a:xfrm>
            <a:off x="1714446" y="1202747"/>
            <a:ext cx="2547300" cy="13134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dk1"/>
              </a:buClr>
              <a:buSzPts val="1100"/>
              <a:buNone/>
              <a:defRPr sz="1100"/>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1" name="Google Shape;241;p28"/>
          <p:cNvSpPr/>
          <p:nvPr>
            <p:ph idx="3" type="pic"/>
          </p:nvPr>
        </p:nvSpPr>
        <p:spPr>
          <a:xfrm>
            <a:off x="4820030" y="1194956"/>
            <a:ext cx="853200" cy="853200"/>
          </a:xfrm>
          <a:prstGeom prst="ellipse">
            <a:avLst/>
          </a:prstGeom>
          <a:noFill/>
          <a:ln>
            <a:noFill/>
          </a:ln>
        </p:spPr>
      </p:sp>
      <p:sp>
        <p:nvSpPr>
          <p:cNvPr id="242" name="Google Shape;242;p28"/>
          <p:cNvSpPr txBox="1"/>
          <p:nvPr>
            <p:ph idx="4" type="body"/>
          </p:nvPr>
        </p:nvSpPr>
        <p:spPr>
          <a:xfrm>
            <a:off x="5864236" y="1193798"/>
            <a:ext cx="2547300" cy="13134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dk1"/>
              </a:buClr>
              <a:buSzPts val="1100"/>
              <a:buNone/>
              <a:defRPr sz="1100"/>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3" name="Google Shape;243;p28"/>
          <p:cNvSpPr/>
          <p:nvPr>
            <p:ph idx="5" type="pic"/>
          </p:nvPr>
        </p:nvSpPr>
        <p:spPr>
          <a:xfrm>
            <a:off x="670240" y="3002445"/>
            <a:ext cx="853200" cy="853200"/>
          </a:xfrm>
          <a:prstGeom prst="ellipse">
            <a:avLst/>
          </a:prstGeom>
          <a:noFill/>
          <a:ln>
            <a:noFill/>
          </a:ln>
        </p:spPr>
      </p:sp>
      <p:sp>
        <p:nvSpPr>
          <p:cNvPr id="244" name="Google Shape;244;p28"/>
          <p:cNvSpPr txBox="1"/>
          <p:nvPr>
            <p:ph idx="6" type="body"/>
          </p:nvPr>
        </p:nvSpPr>
        <p:spPr>
          <a:xfrm>
            <a:off x="1714446" y="3010237"/>
            <a:ext cx="2547300" cy="13134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dk1"/>
              </a:buClr>
              <a:buSzPts val="1100"/>
              <a:buNone/>
              <a:defRPr sz="1100"/>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5" name="Google Shape;245;p28"/>
          <p:cNvSpPr/>
          <p:nvPr>
            <p:ph idx="7" type="pic"/>
          </p:nvPr>
        </p:nvSpPr>
        <p:spPr>
          <a:xfrm>
            <a:off x="4820030" y="3002445"/>
            <a:ext cx="853200" cy="853200"/>
          </a:xfrm>
          <a:prstGeom prst="ellipse">
            <a:avLst/>
          </a:prstGeom>
          <a:noFill/>
          <a:ln>
            <a:noFill/>
          </a:ln>
        </p:spPr>
      </p:sp>
      <p:sp>
        <p:nvSpPr>
          <p:cNvPr id="246" name="Google Shape;246;p28"/>
          <p:cNvSpPr txBox="1"/>
          <p:nvPr>
            <p:ph idx="8" type="body"/>
          </p:nvPr>
        </p:nvSpPr>
        <p:spPr>
          <a:xfrm>
            <a:off x="5864236" y="3001288"/>
            <a:ext cx="2547300" cy="13134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dk1"/>
              </a:buClr>
              <a:buSzPts val="1100"/>
              <a:buNone/>
              <a:defRPr sz="1100"/>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7" name="Google Shape;247;p28"/>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8" name="Google Shape;248;p28"/>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9" name="Google Shape;249;p28"/>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cxnSp>
        <p:nvCxnSpPr>
          <p:cNvPr id="250" name="Google Shape;250;p28"/>
          <p:cNvCxnSpPr/>
          <p:nvPr/>
        </p:nvCxnSpPr>
        <p:spPr>
          <a:xfrm>
            <a:off x="580877" y="2771402"/>
            <a:ext cx="7982100" cy="0"/>
          </a:xfrm>
          <a:prstGeom prst="straightConnector1">
            <a:avLst/>
          </a:prstGeom>
          <a:noFill/>
          <a:ln cap="flat" cmpd="sng" w="9525">
            <a:solidFill>
              <a:schemeClr val="dk1"/>
            </a:solidFill>
            <a:prstDash val="solid"/>
            <a:miter lim="800000"/>
            <a:headEnd len="sm" w="sm" type="none"/>
            <a:tailEnd len="sm" w="sm" type="none"/>
          </a:ln>
        </p:spPr>
      </p:cxnSp>
      <p:cxnSp>
        <p:nvCxnSpPr>
          <p:cNvPr id="251" name="Google Shape;251;p28"/>
          <p:cNvCxnSpPr/>
          <p:nvPr/>
        </p:nvCxnSpPr>
        <p:spPr>
          <a:xfrm>
            <a:off x="4572000" y="1194197"/>
            <a:ext cx="0" cy="31293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pos="2727">
          <p15:clr>
            <a:srgbClr val="FBAE40"/>
          </p15:clr>
        </p15:guide>
        <p15:guide id="2" pos="303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howMasterSp="0">
  <p:cSld name="Video">
    <p:spTree>
      <p:nvGrpSpPr>
        <p:cNvPr id="252" name="Shape 252"/>
        <p:cNvGrpSpPr/>
        <p:nvPr/>
      </p:nvGrpSpPr>
      <p:grpSpPr>
        <a:xfrm>
          <a:off x="0" y="0"/>
          <a:ext cx="0" cy="0"/>
          <a:chOff x="0" y="0"/>
          <a:chExt cx="0" cy="0"/>
        </a:xfrm>
      </p:grpSpPr>
      <p:sp>
        <p:nvSpPr>
          <p:cNvPr id="253" name="Google Shape;253;p29"/>
          <p:cNvSpPr/>
          <p:nvPr>
            <p:ph idx="2" type="media"/>
          </p:nvPr>
        </p:nvSpPr>
        <p:spPr>
          <a:xfrm>
            <a:off x="0" y="0"/>
            <a:ext cx="9144000" cy="5143500"/>
          </a:xfrm>
          <a:prstGeom prst="rect">
            <a:avLst/>
          </a:prstGeom>
          <a:noFill/>
          <a:ln>
            <a:noFill/>
          </a:ln>
        </p:spPr>
        <p:txBody>
          <a:bodyPr anchorCtr="0" anchor="t" bIns="34275" lIns="68575" spcFirstLastPara="1" rIns="68575" wrap="square" tIns="34275">
            <a:noAutofit/>
          </a:bodyPr>
          <a:lstStyle>
            <a:lvl1pPr lvl="0" marR="0" rtl="0" algn="l">
              <a:lnSpc>
                <a:spcPct val="11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lvl="1" marR="0" rtl="0" algn="l">
              <a:lnSpc>
                <a:spcPct val="110000"/>
              </a:lnSpc>
              <a:spcBef>
                <a:spcPts val="600"/>
              </a:spcBef>
              <a:spcAft>
                <a:spcPts val="0"/>
              </a:spcAft>
              <a:buClr>
                <a:schemeClr val="dk1"/>
              </a:buClr>
              <a:buSzPts val="900"/>
              <a:buFont typeface="NTR"/>
              <a:buChar char="⚬"/>
              <a:defRPr b="0" i="0" sz="1100" u="none" cap="none" strike="noStrike">
                <a:solidFill>
                  <a:schemeClr val="dk1"/>
                </a:solidFill>
                <a:latin typeface="Arial"/>
                <a:ea typeface="Arial"/>
                <a:cs typeface="Arial"/>
                <a:sym typeface="Arial"/>
              </a:defRPr>
            </a:lvl2pPr>
            <a:lvl3pPr lvl="2" marR="0" rtl="0" algn="l">
              <a:lnSpc>
                <a:spcPct val="11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3pPr>
            <a:lvl4pPr lvl="3" marR="0" rtl="0" algn="l">
              <a:lnSpc>
                <a:spcPct val="11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4pPr>
            <a:lvl5pPr lvl="4" marR="0" rtl="0" algn="l">
              <a:lnSpc>
                <a:spcPct val="11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9pPr>
          </a:lstStyle>
          <a:p/>
        </p:txBody>
      </p:sp>
      <p:sp>
        <p:nvSpPr>
          <p:cNvPr id="254" name="Google Shape;254;p29"/>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5" name="Google Shape;255;p29"/>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6" name="Google Shape;256;p29"/>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7" name="Google Shape;257;p29"/>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8" name="Shape 258"/>
        <p:cNvGrpSpPr/>
        <p:nvPr/>
      </p:nvGrpSpPr>
      <p:grpSpPr>
        <a:xfrm>
          <a:off x="0" y="0"/>
          <a:ext cx="0" cy="0"/>
          <a:chOff x="0" y="0"/>
          <a:chExt cx="0" cy="0"/>
        </a:xfrm>
      </p:grpSpPr>
      <p:sp>
        <p:nvSpPr>
          <p:cNvPr id="259" name="Google Shape;259;p30"/>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0" name="Google Shape;260;p30"/>
          <p:cNvSpPr txBox="1"/>
          <p:nvPr>
            <p:ph idx="1" type="body"/>
          </p:nvPr>
        </p:nvSpPr>
        <p:spPr>
          <a:xfrm>
            <a:off x="285750" y="1194197"/>
            <a:ext cx="3751800" cy="31326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1200"/>
              </a:spcBef>
              <a:spcAft>
                <a:spcPts val="0"/>
              </a:spcAft>
              <a:buClr>
                <a:schemeClr val="dk1"/>
              </a:buClr>
              <a:buSzPts val="14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1" name="Google Shape;261;p30"/>
          <p:cNvSpPr txBox="1"/>
          <p:nvPr>
            <p:ph idx="2" type="body"/>
          </p:nvPr>
        </p:nvSpPr>
        <p:spPr>
          <a:xfrm>
            <a:off x="4572000" y="1194197"/>
            <a:ext cx="3751800" cy="3132600"/>
          </a:xfrm>
          <a:prstGeom prst="rect">
            <a:avLst/>
          </a:prstGeom>
          <a:noFill/>
          <a:ln>
            <a:noFill/>
          </a:ln>
        </p:spPr>
        <p:txBody>
          <a:bodyPr anchorCtr="0" anchor="t" bIns="34275" lIns="68575" spcFirstLastPara="1" rIns="68575" wrap="square" tIns="34275">
            <a:normAutofit/>
          </a:bodyPr>
          <a:lstStyle>
            <a:lvl1pPr indent="-317500" lvl="0" marL="457200" algn="l">
              <a:lnSpc>
                <a:spcPct val="110000"/>
              </a:lnSpc>
              <a:spcBef>
                <a:spcPts val="1200"/>
              </a:spcBef>
              <a:spcAft>
                <a:spcPts val="0"/>
              </a:spcAft>
              <a:buClr>
                <a:schemeClr val="dk1"/>
              </a:buClr>
              <a:buSzPts val="14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2" name="Google Shape;262;p30"/>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30"/>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4" name="Google Shape;264;p30"/>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cxnSp>
        <p:nvCxnSpPr>
          <p:cNvPr id="265" name="Google Shape;265;p30"/>
          <p:cNvCxnSpPr/>
          <p:nvPr/>
        </p:nvCxnSpPr>
        <p:spPr>
          <a:xfrm>
            <a:off x="4300367" y="1194197"/>
            <a:ext cx="0" cy="31326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erial 2">
  <p:cSld name="Title Slide - Aerial 2">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mt="30000"/>
          </a:blip>
          <a:srcRect b="-711" l="-14550" r="50000" t="-10869"/>
          <a:stretch/>
        </p:blipFill>
        <p:spPr>
          <a:xfrm>
            <a:off x="3154680" y="40342"/>
            <a:ext cx="5989319" cy="5176461"/>
          </a:xfrm>
          <a:prstGeom prst="rect">
            <a:avLst/>
          </a:prstGeom>
          <a:noFill/>
          <a:ln>
            <a:noFill/>
          </a:ln>
        </p:spPr>
      </p:pic>
      <p:pic>
        <p:nvPicPr>
          <p:cNvPr id="30" name="Google Shape;30;p4"/>
          <p:cNvPicPr preferRelativeResize="0"/>
          <p:nvPr/>
        </p:nvPicPr>
        <p:blipFill rotWithShape="1">
          <a:blip r:embed="rId3">
            <a:alphaModFix/>
          </a:blip>
          <a:srcRect b="2777" l="0" r="0" t="44137"/>
          <a:stretch/>
        </p:blipFill>
        <p:spPr>
          <a:xfrm>
            <a:off x="343349" y="1625811"/>
            <a:ext cx="8457300" cy="2525361"/>
          </a:xfrm>
          <a:prstGeom prst="rect">
            <a:avLst/>
          </a:prstGeom>
          <a:noFill/>
          <a:ln>
            <a:noFill/>
          </a:ln>
        </p:spPr>
      </p:pic>
      <p:sp>
        <p:nvSpPr>
          <p:cNvPr id="31" name="Google Shape;31;p4"/>
          <p:cNvSpPr txBox="1"/>
          <p:nvPr>
            <p:ph type="ctrTitle"/>
          </p:nvPr>
        </p:nvSpPr>
        <p:spPr>
          <a:xfrm>
            <a:off x="281627" y="330994"/>
            <a:ext cx="4826100" cy="9357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solidFill>
                  <a:schemeClr val="dk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 name="Google Shape;32;p4"/>
          <p:cNvSpPr txBox="1"/>
          <p:nvPr>
            <p:ph idx="1" type="body"/>
          </p:nvPr>
        </p:nvSpPr>
        <p:spPr>
          <a:xfrm>
            <a:off x="281628" y="1266713"/>
            <a:ext cx="4826100" cy="2439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100"/>
              <a:buNone/>
              <a:defRPr sz="1100">
                <a:solidFill>
                  <a:schemeClr val="dk1"/>
                </a:solidFill>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4"/>
          <p:cNvSpPr txBox="1"/>
          <p:nvPr>
            <p:ph idx="2" type="subTitle"/>
          </p:nvPr>
        </p:nvSpPr>
        <p:spPr>
          <a:xfrm>
            <a:off x="6179344" y="458656"/>
            <a:ext cx="2682900" cy="1047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chemeClr val="dk1"/>
              </a:buClr>
              <a:buSzPts val="1100"/>
              <a:buNone/>
              <a:defRPr b="0" i="0" sz="1100">
                <a:solidFill>
                  <a:schemeClr val="dk1"/>
                </a:solidFill>
                <a:latin typeface="Arial"/>
                <a:ea typeface="Arial"/>
                <a:cs typeface="Arial"/>
                <a:sym typeface="Arial"/>
              </a:defRPr>
            </a:lvl1pPr>
            <a:lvl2pPr lvl="1" algn="ctr">
              <a:lnSpc>
                <a:spcPct val="110000"/>
              </a:lnSpc>
              <a:spcBef>
                <a:spcPts val="600"/>
              </a:spcBef>
              <a:spcAft>
                <a:spcPts val="0"/>
              </a:spcAft>
              <a:buClr>
                <a:schemeClr val="dk1"/>
              </a:buClr>
              <a:buSzPts val="1300"/>
              <a:buNone/>
              <a:defRPr sz="1500"/>
            </a:lvl2pPr>
            <a:lvl3pPr lvl="2" algn="ctr">
              <a:lnSpc>
                <a:spcPct val="110000"/>
              </a:lnSpc>
              <a:spcBef>
                <a:spcPts val="400"/>
              </a:spcBef>
              <a:spcAft>
                <a:spcPts val="0"/>
              </a:spcAft>
              <a:buClr>
                <a:schemeClr val="dk1"/>
              </a:buClr>
              <a:buSzPts val="1400"/>
              <a:buNone/>
              <a:defRPr sz="1400"/>
            </a:lvl3pPr>
            <a:lvl4pPr lvl="3" algn="ctr">
              <a:lnSpc>
                <a:spcPct val="110000"/>
              </a:lnSpc>
              <a:spcBef>
                <a:spcPts val="400"/>
              </a:spcBef>
              <a:spcAft>
                <a:spcPts val="0"/>
              </a:spcAft>
              <a:buClr>
                <a:schemeClr val="dk1"/>
              </a:buClr>
              <a:buSzPts val="1200"/>
              <a:buNone/>
              <a:defRPr sz="1200"/>
            </a:lvl4pPr>
            <a:lvl5pPr lvl="4" algn="ctr">
              <a:lnSpc>
                <a:spcPct val="11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34" name="Google Shape;34;p4"/>
          <p:cNvPicPr preferRelativeResize="0"/>
          <p:nvPr/>
        </p:nvPicPr>
        <p:blipFill rotWithShape="1">
          <a:blip r:embed="rId4">
            <a:alphaModFix/>
          </a:blip>
          <a:srcRect b="0" l="0" r="0" t="0"/>
          <a:stretch/>
        </p:blipFill>
        <p:spPr>
          <a:xfrm>
            <a:off x="8085199" y="4458421"/>
            <a:ext cx="735418" cy="390488"/>
          </a:xfrm>
          <a:prstGeom prst="rect">
            <a:avLst/>
          </a:prstGeom>
          <a:noFill/>
          <a:ln>
            <a:noFill/>
          </a:ln>
        </p:spPr>
      </p:pic>
      <p:sp>
        <p:nvSpPr>
          <p:cNvPr id="35" name="Google Shape;35;p4"/>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4"/>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 name="Google Shape;37;p4"/>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orient="horz" pos="39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Caption">
  <p:cSld name="Content, Subhead with Caption">
    <p:spTree>
      <p:nvGrpSpPr>
        <p:cNvPr id="266" name="Shape 266"/>
        <p:cNvGrpSpPr/>
        <p:nvPr/>
      </p:nvGrpSpPr>
      <p:grpSpPr>
        <a:xfrm>
          <a:off x="0" y="0"/>
          <a:ext cx="0" cy="0"/>
          <a:chOff x="0" y="0"/>
          <a:chExt cx="0" cy="0"/>
        </a:xfrm>
      </p:grpSpPr>
      <p:sp>
        <p:nvSpPr>
          <p:cNvPr id="267" name="Google Shape;267;p31"/>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8" name="Google Shape;268;p31"/>
          <p:cNvSpPr txBox="1"/>
          <p:nvPr>
            <p:ph idx="1" type="body"/>
          </p:nvPr>
        </p:nvSpPr>
        <p:spPr>
          <a:xfrm>
            <a:off x="285750" y="1194197"/>
            <a:ext cx="4821900" cy="2829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accent5"/>
              </a:buClr>
              <a:buSzPts val="1100"/>
              <a:buNone/>
              <a:defRPr b="1">
                <a:solidFill>
                  <a:schemeClr val="accent5"/>
                </a:solidFill>
              </a:defRPr>
            </a:lvl1pPr>
            <a:lvl2pPr indent="-228600" lvl="1" marL="914400" algn="l">
              <a:lnSpc>
                <a:spcPct val="110000"/>
              </a:lnSpc>
              <a:spcBef>
                <a:spcPts val="600"/>
              </a:spcBef>
              <a:spcAft>
                <a:spcPts val="0"/>
              </a:spcAft>
              <a:buClr>
                <a:schemeClr val="dk1"/>
              </a:buClr>
              <a:buSzPts val="900"/>
              <a:buNone/>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9" name="Google Shape;269;p31"/>
          <p:cNvSpPr txBox="1"/>
          <p:nvPr>
            <p:ph idx="2" type="body"/>
          </p:nvPr>
        </p:nvSpPr>
        <p:spPr>
          <a:xfrm>
            <a:off x="285750" y="1609475"/>
            <a:ext cx="4821900" cy="27174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0" name="Google Shape;270;p31"/>
          <p:cNvSpPr txBox="1"/>
          <p:nvPr>
            <p:ph idx="3" type="body"/>
          </p:nvPr>
        </p:nvSpPr>
        <p:spPr>
          <a:xfrm>
            <a:off x="5643562" y="1193007"/>
            <a:ext cx="2681400" cy="3133800"/>
          </a:xfrm>
          <a:prstGeom prst="rect">
            <a:avLst/>
          </a:prstGeom>
          <a:noFill/>
          <a:ln cap="flat" cmpd="sng" w="9525">
            <a:solidFill>
              <a:schemeClr val="dk1"/>
            </a:solidFill>
            <a:prstDash val="solid"/>
            <a:round/>
            <a:headEnd len="sm" w="sm" type="none"/>
            <a:tailEnd len="sm" w="sm" type="none"/>
          </a:ln>
        </p:spPr>
        <p:txBody>
          <a:bodyPr anchorCtr="0" anchor="t" bIns="34275" lIns="205725" spcFirstLastPara="1" rIns="68575" wrap="square" tIns="34275">
            <a:normAutofit/>
          </a:bodyPr>
          <a:lstStyle>
            <a:lvl1pPr indent="-317500" lvl="0" marL="457200" algn="l">
              <a:lnSpc>
                <a:spcPct val="110000"/>
              </a:lnSpc>
              <a:spcBef>
                <a:spcPts val="1200"/>
              </a:spcBef>
              <a:spcAft>
                <a:spcPts val="0"/>
              </a:spcAft>
              <a:buClr>
                <a:schemeClr val="dk1"/>
              </a:buClr>
              <a:buSzPts val="14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1" name="Google Shape;271;p31"/>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2" name="Google Shape;272;p31"/>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3" name="Google Shape;273;p31"/>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4" name="Shape 274"/>
        <p:cNvGrpSpPr/>
        <p:nvPr/>
      </p:nvGrpSpPr>
      <p:grpSpPr>
        <a:xfrm>
          <a:off x="0" y="0"/>
          <a:ext cx="0" cy="0"/>
          <a:chOff x="0" y="0"/>
          <a:chExt cx="0" cy="0"/>
        </a:xfrm>
      </p:grpSpPr>
      <p:sp>
        <p:nvSpPr>
          <p:cNvPr id="275" name="Google Shape;275;p32"/>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6" name="Google Shape;276;p32"/>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7" name="Google Shape;277;p32"/>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8" name="Google Shape;278;p32"/>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Light Box" showMasterSp="0">
  <p:cSld name="Quote - Photo, Light Box">
    <p:bg>
      <p:bgPr>
        <a:solidFill>
          <a:srgbClr val="7F7F7F"/>
        </a:solidFill>
      </p:bgPr>
    </p:bg>
    <p:spTree>
      <p:nvGrpSpPr>
        <p:cNvPr id="279" name="Shape 279"/>
        <p:cNvGrpSpPr/>
        <p:nvPr/>
      </p:nvGrpSpPr>
      <p:grpSpPr>
        <a:xfrm>
          <a:off x="0" y="0"/>
          <a:ext cx="0" cy="0"/>
          <a:chOff x="0" y="0"/>
          <a:chExt cx="0" cy="0"/>
        </a:xfrm>
      </p:grpSpPr>
      <p:sp>
        <p:nvSpPr>
          <p:cNvPr id="280" name="Google Shape;280;p33"/>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1" name="Google Shape;281;p33"/>
          <p:cNvSpPr/>
          <p:nvPr>
            <p:ph idx="2" type="pic"/>
          </p:nvPr>
        </p:nvSpPr>
        <p:spPr>
          <a:xfrm>
            <a:off x="0" y="0"/>
            <a:ext cx="9144000" cy="5143500"/>
          </a:xfrm>
          <a:prstGeom prst="rect">
            <a:avLst/>
          </a:prstGeom>
          <a:noFill/>
          <a:ln>
            <a:noFill/>
          </a:ln>
        </p:spPr>
      </p:sp>
      <p:sp>
        <p:nvSpPr>
          <p:cNvPr id="282" name="Google Shape;282;p33"/>
          <p:cNvSpPr txBox="1"/>
          <p:nvPr>
            <p:ph idx="1" type="body"/>
          </p:nvPr>
        </p:nvSpPr>
        <p:spPr>
          <a:xfrm>
            <a:off x="571500" y="1063228"/>
            <a:ext cx="3237300" cy="3017100"/>
          </a:xfrm>
          <a:prstGeom prst="rect">
            <a:avLst/>
          </a:prstGeom>
          <a:solidFill>
            <a:schemeClr val="lt1"/>
          </a:solidFill>
          <a:ln cap="flat" cmpd="sng" w="9525">
            <a:solidFill>
              <a:schemeClr val="lt1">
                <a:alpha val="0"/>
              </a:schemeClr>
            </a:solidFill>
            <a:prstDash val="solid"/>
            <a:round/>
            <a:headEnd len="sm" w="sm" type="none"/>
            <a:tailEnd len="sm" w="sm" type="none"/>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SzPts val="100"/>
              <a:buNone/>
              <a:defRPr sz="100"/>
            </a:lvl1pPr>
            <a:lvl2pPr indent="-228600" lvl="1" marL="914400" algn="l">
              <a:lnSpc>
                <a:spcPct val="110000"/>
              </a:lnSpc>
              <a:spcBef>
                <a:spcPts val="600"/>
              </a:spcBef>
              <a:spcAft>
                <a:spcPts val="0"/>
              </a:spcAft>
              <a:buSzPts val="900"/>
              <a:buNone/>
              <a:defRPr sz="100"/>
            </a:lvl2pPr>
            <a:lvl3pPr indent="-228600" lvl="2" marL="1371600" algn="l">
              <a:lnSpc>
                <a:spcPct val="110000"/>
              </a:lnSpc>
              <a:spcBef>
                <a:spcPts val="400"/>
              </a:spcBef>
              <a:spcAft>
                <a:spcPts val="0"/>
              </a:spcAft>
              <a:buSzPts val="100"/>
              <a:buNone/>
              <a:defRPr sz="100"/>
            </a:lvl3pPr>
            <a:lvl4pPr indent="-228600" lvl="3" marL="1828800" algn="l">
              <a:lnSpc>
                <a:spcPct val="110000"/>
              </a:lnSpc>
              <a:spcBef>
                <a:spcPts val="400"/>
              </a:spcBef>
              <a:spcAft>
                <a:spcPts val="0"/>
              </a:spcAft>
              <a:buSzPts val="100"/>
              <a:buNone/>
              <a:defRPr sz="100"/>
            </a:lvl4pPr>
            <a:lvl5pPr indent="-228600" lvl="4" marL="2286000" algn="l">
              <a:lnSpc>
                <a:spcPct val="110000"/>
              </a:lnSpc>
              <a:spcBef>
                <a:spcPts val="400"/>
              </a:spcBef>
              <a:spcAft>
                <a:spcPts val="0"/>
              </a:spcAft>
              <a:buSzPts val="100"/>
              <a:buNone/>
              <a:defRPr sz="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3" name="Google Shape;283;p33"/>
          <p:cNvSpPr/>
          <p:nvPr>
            <p:ph idx="3" type="pic"/>
          </p:nvPr>
        </p:nvSpPr>
        <p:spPr>
          <a:xfrm>
            <a:off x="773899" y="1250589"/>
            <a:ext cx="476400" cy="321900"/>
          </a:xfrm>
          <a:prstGeom prst="rect">
            <a:avLst/>
          </a:prstGeom>
          <a:noFill/>
          <a:ln>
            <a:noFill/>
          </a:ln>
        </p:spPr>
      </p:sp>
      <p:sp>
        <p:nvSpPr>
          <p:cNvPr id="284" name="Google Shape;284;p33"/>
          <p:cNvSpPr txBox="1"/>
          <p:nvPr>
            <p:ph idx="4" type="body"/>
          </p:nvPr>
        </p:nvSpPr>
        <p:spPr>
          <a:xfrm>
            <a:off x="694163" y="1617848"/>
            <a:ext cx="2846400" cy="1699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1200"/>
              </a:spcBef>
              <a:spcAft>
                <a:spcPts val="0"/>
              </a:spcAft>
              <a:buClr>
                <a:schemeClr val="dk1"/>
              </a:buClr>
              <a:buSzPts val="1700"/>
              <a:buNone/>
              <a:defRPr b="0" i="0" sz="1700">
                <a:latin typeface="Times"/>
                <a:ea typeface="Times"/>
                <a:cs typeface="Times"/>
                <a:sym typeface="Times"/>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5" name="Google Shape;285;p33"/>
          <p:cNvSpPr/>
          <p:nvPr>
            <p:ph idx="5" type="pic"/>
          </p:nvPr>
        </p:nvSpPr>
        <p:spPr>
          <a:xfrm>
            <a:off x="777795" y="3317424"/>
            <a:ext cx="621000" cy="621000"/>
          </a:xfrm>
          <a:prstGeom prst="ellipse">
            <a:avLst/>
          </a:prstGeom>
          <a:noFill/>
          <a:ln>
            <a:noFill/>
          </a:ln>
        </p:spPr>
      </p:sp>
      <p:sp>
        <p:nvSpPr>
          <p:cNvPr id="286" name="Google Shape;286;p33"/>
          <p:cNvSpPr txBox="1"/>
          <p:nvPr>
            <p:ph idx="6" type="body"/>
          </p:nvPr>
        </p:nvSpPr>
        <p:spPr>
          <a:xfrm>
            <a:off x="1488284" y="3444107"/>
            <a:ext cx="2102400" cy="5187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Clr>
                <a:schemeClr val="dk1"/>
              </a:buClr>
              <a:buSzPts val="900"/>
              <a:buNone/>
              <a:defRPr b="0" sz="900"/>
            </a:lvl1pPr>
            <a:lvl2pPr indent="-228600" lvl="1" marL="914400" algn="l">
              <a:lnSpc>
                <a:spcPct val="110000"/>
              </a:lnSpc>
              <a:spcBef>
                <a:spcPts val="0"/>
              </a:spcBef>
              <a:spcAft>
                <a:spcPts val="0"/>
              </a:spcAft>
              <a:buClr>
                <a:schemeClr val="dk1"/>
              </a:buClr>
              <a:buSzPts val="800"/>
              <a:buNone/>
              <a:defRPr sz="900"/>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7" name="Google Shape;287;p33"/>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8" name="Google Shape;288;p33"/>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9" name="Google Shape;289;p33"/>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360">
          <p15:clr>
            <a:srgbClr val="FBAE40"/>
          </p15:clr>
        </p15:guide>
        <p15:guide id="2" pos="540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Outline">
  <p:cSld name="Quote - Caret Outline">
    <p:spTree>
      <p:nvGrpSpPr>
        <p:cNvPr id="290" name="Shape 290"/>
        <p:cNvGrpSpPr/>
        <p:nvPr/>
      </p:nvGrpSpPr>
      <p:grpSpPr>
        <a:xfrm>
          <a:off x="0" y="0"/>
          <a:ext cx="0" cy="0"/>
          <a:chOff x="0" y="0"/>
          <a:chExt cx="0" cy="0"/>
        </a:xfrm>
      </p:grpSpPr>
      <p:sp>
        <p:nvSpPr>
          <p:cNvPr id="291" name="Google Shape;291;p34"/>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2" name="Google Shape;292;p34"/>
          <p:cNvSpPr/>
          <p:nvPr>
            <p:ph idx="2" type="pic"/>
          </p:nvPr>
        </p:nvSpPr>
        <p:spPr>
          <a:xfrm>
            <a:off x="651237" y="792293"/>
            <a:ext cx="476400" cy="321900"/>
          </a:xfrm>
          <a:prstGeom prst="rect">
            <a:avLst/>
          </a:prstGeom>
          <a:noFill/>
          <a:ln>
            <a:noFill/>
          </a:ln>
        </p:spPr>
      </p:sp>
      <p:sp>
        <p:nvSpPr>
          <p:cNvPr id="293" name="Google Shape;293;p34"/>
          <p:cNvSpPr txBox="1"/>
          <p:nvPr>
            <p:ph idx="1" type="body"/>
          </p:nvPr>
        </p:nvSpPr>
        <p:spPr>
          <a:xfrm>
            <a:off x="571500" y="1193006"/>
            <a:ext cx="3771900" cy="16788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1200"/>
              </a:spcBef>
              <a:spcAft>
                <a:spcPts val="0"/>
              </a:spcAft>
              <a:buClr>
                <a:schemeClr val="dk1"/>
              </a:buClr>
              <a:buSzPts val="1700"/>
              <a:buNone/>
              <a:defRPr b="0" i="0" sz="1700">
                <a:latin typeface="Times"/>
                <a:ea typeface="Times"/>
                <a:cs typeface="Times"/>
                <a:sym typeface="Times"/>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4" name="Google Shape;294;p34"/>
          <p:cNvSpPr/>
          <p:nvPr>
            <p:ph idx="3" type="pic"/>
          </p:nvPr>
        </p:nvSpPr>
        <p:spPr>
          <a:xfrm>
            <a:off x="655133" y="2984859"/>
            <a:ext cx="621000" cy="621000"/>
          </a:xfrm>
          <a:prstGeom prst="ellipse">
            <a:avLst/>
          </a:prstGeom>
          <a:noFill/>
          <a:ln>
            <a:noFill/>
          </a:ln>
        </p:spPr>
      </p:sp>
      <p:sp>
        <p:nvSpPr>
          <p:cNvPr id="295" name="Google Shape;295;p34"/>
          <p:cNvSpPr txBox="1"/>
          <p:nvPr>
            <p:ph idx="4" type="body"/>
          </p:nvPr>
        </p:nvSpPr>
        <p:spPr>
          <a:xfrm>
            <a:off x="1365620" y="3111542"/>
            <a:ext cx="2977800" cy="5187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Clr>
                <a:schemeClr val="dk1"/>
              </a:buClr>
              <a:buSzPts val="900"/>
              <a:buNone/>
              <a:defRPr b="0" sz="900"/>
            </a:lvl1pPr>
            <a:lvl2pPr indent="-228600" lvl="1" marL="914400" algn="l">
              <a:lnSpc>
                <a:spcPct val="110000"/>
              </a:lnSpc>
              <a:spcBef>
                <a:spcPts val="0"/>
              </a:spcBef>
              <a:spcAft>
                <a:spcPts val="0"/>
              </a:spcAft>
              <a:buClr>
                <a:schemeClr val="dk1"/>
              </a:buClr>
              <a:buSzPts val="800"/>
              <a:buNone/>
              <a:defRPr sz="900"/>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96" name="Google Shape;296;p34"/>
          <p:cNvPicPr preferRelativeResize="0"/>
          <p:nvPr/>
        </p:nvPicPr>
        <p:blipFill rotWithShape="1">
          <a:blip r:embed="rId2">
            <a:alphaModFix amt="40000"/>
          </a:blip>
          <a:srcRect b="7896" l="1820" r="29665" t="-3412"/>
          <a:stretch/>
        </p:blipFill>
        <p:spPr>
          <a:xfrm>
            <a:off x="2961038" y="833509"/>
            <a:ext cx="6182963" cy="4309990"/>
          </a:xfrm>
          <a:prstGeom prst="rect">
            <a:avLst/>
          </a:prstGeom>
          <a:noFill/>
          <a:ln>
            <a:noFill/>
          </a:ln>
        </p:spPr>
      </p:pic>
      <p:sp>
        <p:nvSpPr>
          <p:cNvPr id="297" name="Google Shape;297;p34"/>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8" name="Google Shape;298;p34"/>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9" name="Google Shape;299;p34"/>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3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Solid">
  <p:cSld name="Quote - Caret Solid">
    <p:spTree>
      <p:nvGrpSpPr>
        <p:cNvPr id="300" name="Shape 300"/>
        <p:cNvGrpSpPr/>
        <p:nvPr/>
      </p:nvGrpSpPr>
      <p:grpSpPr>
        <a:xfrm>
          <a:off x="0" y="0"/>
          <a:ext cx="0" cy="0"/>
          <a:chOff x="0" y="0"/>
          <a:chExt cx="0" cy="0"/>
        </a:xfrm>
      </p:grpSpPr>
      <p:sp>
        <p:nvSpPr>
          <p:cNvPr id="301" name="Google Shape;301;p35"/>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2" name="Google Shape;302;p35"/>
          <p:cNvSpPr/>
          <p:nvPr>
            <p:ph idx="2" type="pic"/>
          </p:nvPr>
        </p:nvSpPr>
        <p:spPr>
          <a:xfrm>
            <a:off x="651237" y="792293"/>
            <a:ext cx="476400" cy="321900"/>
          </a:xfrm>
          <a:prstGeom prst="rect">
            <a:avLst/>
          </a:prstGeom>
          <a:noFill/>
          <a:ln>
            <a:noFill/>
          </a:ln>
        </p:spPr>
      </p:sp>
      <p:sp>
        <p:nvSpPr>
          <p:cNvPr id="303" name="Google Shape;303;p35"/>
          <p:cNvSpPr txBox="1"/>
          <p:nvPr>
            <p:ph idx="1" type="body"/>
          </p:nvPr>
        </p:nvSpPr>
        <p:spPr>
          <a:xfrm>
            <a:off x="571500" y="1193006"/>
            <a:ext cx="3771900" cy="16788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1200"/>
              </a:spcBef>
              <a:spcAft>
                <a:spcPts val="0"/>
              </a:spcAft>
              <a:buClr>
                <a:schemeClr val="dk1"/>
              </a:buClr>
              <a:buSzPts val="1700"/>
              <a:buNone/>
              <a:defRPr b="0" i="0" sz="1700">
                <a:latin typeface="Times"/>
                <a:ea typeface="Times"/>
                <a:cs typeface="Times"/>
                <a:sym typeface="Times"/>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4" name="Google Shape;304;p35"/>
          <p:cNvSpPr/>
          <p:nvPr>
            <p:ph idx="3" type="pic"/>
          </p:nvPr>
        </p:nvSpPr>
        <p:spPr>
          <a:xfrm>
            <a:off x="655133" y="2984859"/>
            <a:ext cx="621000" cy="621000"/>
          </a:xfrm>
          <a:prstGeom prst="ellipse">
            <a:avLst/>
          </a:prstGeom>
          <a:noFill/>
          <a:ln>
            <a:noFill/>
          </a:ln>
        </p:spPr>
      </p:sp>
      <p:sp>
        <p:nvSpPr>
          <p:cNvPr id="305" name="Google Shape;305;p35"/>
          <p:cNvSpPr txBox="1"/>
          <p:nvPr>
            <p:ph idx="4" type="body"/>
          </p:nvPr>
        </p:nvSpPr>
        <p:spPr>
          <a:xfrm>
            <a:off x="1365620" y="3111542"/>
            <a:ext cx="2977800" cy="5187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Clr>
                <a:schemeClr val="dk1"/>
              </a:buClr>
              <a:buSzPts val="900"/>
              <a:buNone/>
              <a:defRPr b="0" sz="900"/>
            </a:lvl1pPr>
            <a:lvl2pPr indent="-228600" lvl="1" marL="914400" algn="l">
              <a:lnSpc>
                <a:spcPct val="110000"/>
              </a:lnSpc>
              <a:spcBef>
                <a:spcPts val="0"/>
              </a:spcBef>
              <a:spcAft>
                <a:spcPts val="0"/>
              </a:spcAft>
              <a:buClr>
                <a:schemeClr val="dk1"/>
              </a:buClr>
              <a:buSzPts val="800"/>
              <a:buNone/>
              <a:defRPr sz="900"/>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06" name="Google Shape;306;p35"/>
          <p:cNvPicPr preferRelativeResize="0"/>
          <p:nvPr/>
        </p:nvPicPr>
        <p:blipFill rotWithShape="1">
          <a:blip r:embed="rId2">
            <a:alphaModFix amt="39000"/>
          </a:blip>
          <a:srcRect b="151" l="-3644" r="27535" t="-25966"/>
          <a:stretch/>
        </p:blipFill>
        <p:spPr>
          <a:xfrm>
            <a:off x="2921115" y="0"/>
            <a:ext cx="6222884" cy="5143499"/>
          </a:xfrm>
          <a:prstGeom prst="rect">
            <a:avLst/>
          </a:prstGeom>
          <a:noFill/>
          <a:ln>
            <a:noFill/>
          </a:ln>
        </p:spPr>
      </p:pic>
      <p:sp>
        <p:nvSpPr>
          <p:cNvPr id="307" name="Google Shape;307;p35"/>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8" name="Google Shape;308;p35"/>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9" name="Google Shape;309;p35"/>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3152">
          <p15:clr>
            <a:srgbClr val="FBAE40"/>
          </p15:clr>
        </p15:guide>
        <p15:guide id="2" pos="3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Caret Center">
  <p:cSld name="Quote - Caret Center">
    <p:spTree>
      <p:nvGrpSpPr>
        <p:cNvPr id="310" name="Shape 310"/>
        <p:cNvGrpSpPr/>
        <p:nvPr/>
      </p:nvGrpSpPr>
      <p:grpSpPr>
        <a:xfrm>
          <a:off x="0" y="0"/>
          <a:ext cx="0" cy="0"/>
          <a:chOff x="0" y="0"/>
          <a:chExt cx="0" cy="0"/>
        </a:xfrm>
      </p:grpSpPr>
      <p:sp>
        <p:nvSpPr>
          <p:cNvPr id="311" name="Google Shape;311;p36"/>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2" name="Google Shape;312;p36"/>
          <p:cNvSpPr txBox="1"/>
          <p:nvPr>
            <p:ph idx="1" type="body"/>
          </p:nvPr>
        </p:nvSpPr>
        <p:spPr>
          <a:xfrm>
            <a:off x="1905681" y="1221581"/>
            <a:ext cx="5332500" cy="17898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1200"/>
              </a:spcBef>
              <a:spcAft>
                <a:spcPts val="0"/>
              </a:spcAft>
              <a:buClr>
                <a:schemeClr val="dk1"/>
              </a:buClr>
              <a:buSzPts val="1700"/>
              <a:buNone/>
              <a:defRPr b="0" i="0" sz="1700">
                <a:latin typeface="Times"/>
                <a:ea typeface="Times"/>
                <a:cs typeface="Times"/>
                <a:sym typeface="Times"/>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3" name="Google Shape;313;p36"/>
          <p:cNvSpPr/>
          <p:nvPr>
            <p:ph idx="2" type="pic"/>
          </p:nvPr>
        </p:nvSpPr>
        <p:spPr>
          <a:xfrm>
            <a:off x="4261500" y="3017389"/>
            <a:ext cx="621000" cy="621000"/>
          </a:xfrm>
          <a:prstGeom prst="ellipse">
            <a:avLst/>
          </a:prstGeom>
          <a:noFill/>
          <a:ln>
            <a:noFill/>
          </a:ln>
        </p:spPr>
      </p:sp>
      <p:sp>
        <p:nvSpPr>
          <p:cNvPr id="314" name="Google Shape;314;p36"/>
          <p:cNvSpPr txBox="1"/>
          <p:nvPr>
            <p:ph idx="3" type="body"/>
          </p:nvPr>
        </p:nvSpPr>
        <p:spPr>
          <a:xfrm>
            <a:off x="1905681" y="3702850"/>
            <a:ext cx="5332500" cy="518700"/>
          </a:xfrm>
          <a:prstGeom prst="rect">
            <a:avLst/>
          </a:prstGeom>
          <a:noFill/>
          <a:ln>
            <a:noFill/>
          </a:ln>
        </p:spPr>
        <p:txBody>
          <a:bodyPr anchorCtr="0" anchor="t" bIns="34275" lIns="68575" spcFirstLastPara="1" rIns="68575" wrap="square" tIns="34275">
            <a:normAutofit/>
          </a:bodyPr>
          <a:lstStyle>
            <a:lvl1pPr indent="-228600" lvl="0" marL="457200" algn="ctr">
              <a:lnSpc>
                <a:spcPct val="110000"/>
              </a:lnSpc>
              <a:spcBef>
                <a:spcPts val="0"/>
              </a:spcBef>
              <a:spcAft>
                <a:spcPts val="0"/>
              </a:spcAft>
              <a:buClr>
                <a:schemeClr val="dk1"/>
              </a:buClr>
              <a:buSzPts val="900"/>
              <a:buNone/>
              <a:defRPr b="0" sz="900"/>
            </a:lvl1pPr>
            <a:lvl2pPr indent="-228600" lvl="1" marL="914400" algn="l">
              <a:lnSpc>
                <a:spcPct val="110000"/>
              </a:lnSpc>
              <a:spcBef>
                <a:spcPts val="0"/>
              </a:spcBef>
              <a:spcAft>
                <a:spcPts val="0"/>
              </a:spcAft>
              <a:buClr>
                <a:schemeClr val="dk1"/>
              </a:buClr>
              <a:buSzPts val="800"/>
              <a:buNone/>
              <a:defRPr sz="900"/>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5" name="Google Shape;315;p36"/>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6" name="Google Shape;316;p36"/>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7" name="Google Shape;317;p36"/>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pic>
        <p:nvPicPr>
          <p:cNvPr id="318" name="Google Shape;318;p36"/>
          <p:cNvPicPr preferRelativeResize="0"/>
          <p:nvPr/>
        </p:nvPicPr>
        <p:blipFill rotWithShape="1">
          <a:blip r:embed="rId2">
            <a:alphaModFix/>
          </a:blip>
          <a:srcRect b="0" l="0" r="0" t="0"/>
          <a:stretch/>
        </p:blipFill>
        <p:spPr>
          <a:xfrm>
            <a:off x="4235516" y="306947"/>
            <a:ext cx="672970" cy="344066"/>
          </a:xfrm>
          <a:prstGeom prst="rect">
            <a:avLst/>
          </a:prstGeom>
          <a:noFill/>
          <a:ln>
            <a:noFill/>
          </a:ln>
        </p:spPr>
      </p:pic>
    </p:spTree>
  </p:cSld>
  <p:clrMapOvr>
    <a:masterClrMapping/>
  </p:clrMapOvr>
  <p:extLst>
    <p:ext uri="{DCECCB84-F9BA-43D5-87BE-67443E8EF086}">
      <p15:sldGuideLst>
        <p15:guide id="1"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319" name="Shape 319"/>
        <p:cNvGrpSpPr/>
        <p:nvPr/>
      </p:nvGrpSpPr>
      <p:grpSpPr>
        <a:xfrm>
          <a:off x="0" y="0"/>
          <a:ext cx="0" cy="0"/>
          <a:chOff x="0" y="0"/>
          <a:chExt cx="0" cy="0"/>
        </a:xfrm>
      </p:grpSpPr>
      <p:sp>
        <p:nvSpPr>
          <p:cNvPr id="320" name="Google Shape;320;p37"/>
          <p:cNvSpPr/>
          <p:nvPr/>
        </p:nvSpPr>
        <p:spPr>
          <a:xfrm flipH="1" rot="10800000">
            <a:off x="-1" y="0"/>
            <a:ext cx="9144000" cy="5143500"/>
          </a:xfrm>
          <a:prstGeom prst="rect">
            <a:avLst/>
          </a:prstGeom>
          <a:gradFill>
            <a:gsLst>
              <a:gs pos="0">
                <a:srgbClr val="000000">
                  <a:alpha val="14901"/>
                </a:srgbClr>
              </a:gs>
              <a:gs pos="78000">
                <a:srgbClr val="000000">
                  <a:alpha val="14901"/>
                </a:srgbClr>
              </a:gs>
              <a:gs pos="100000">
                <a:srgbClr val="000000">
                  <a:alpha val="0"/>
                </a:srgbClr>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1" name="Google Shape;321;p37"/>
          <p:cNvSpPr txBox="1"/>
          <p:nvPr>
            <p:ph type="ctrTitle"/>
          </p:nvPr>
        </p:nvSpPr>
        <p:spPr>
          <a:xfrm>
            <a:off x="283369" y="330993"/>
            <a:ext cx="7500300" cy="1175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lt1"/>
              </a:buClr>
              <a:buSzPts val="2400"/>
              <a:buFont typeface="Arial"/>
              <a:buNone/>
              <a:defRPr sz="2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2" name="Google Shape;322;p37"/>
          <p:cNvSpPr txBox="1"/>
          <p:nvPr>
            <p:ph idx="1" type="subTitle"/>
          </p:nvPr>
        </p:nvSpPr>
        <p:spPr>
          <a:xfrm>
            <a:off x="285750" y="1627615"/>
            <a:ext cx="2679000" cy="1430100"/>
          </a:xfrm>
          <a:prstGeom prst="rect">
            <a:avLst/>
          </a:prstGeom>
          <a:noFill/>
          <a:ln cap="flat" cmpd="sng" w="38100">
            <a:solidFill>
              <a:schemeClr val="lt1"/>
            </a:solidFill>
            <a:prstDash val="solid"/>
            <a:round/>
            <a:headEnd len="sm" w="sm" type="none"/>
            <a:tailEnd len="sm" w="sm" type="none"/>
          </a:ln>
        </p:spPr>
        <p:txBody>
          <a:bodyPr anchorCtr="0" anchor="t" bIns="34275" lIns="68575" spcFirstLastPara="1" rIns="67500" wrap="square" tIns="137700">
            <a:noAutofit/>
          </a:bodyPr>
          <a:lstStyle>
            <a:lvl1pPr lvl="0" algn="l">
              <a:lnSpc>
                <a:spcPct val="110000"/>
              </a:lnSpc>
              <a:spcBef>
                <a:spcPts val="1200"/>
              </a:spcBef>
              <a:spcAft>
                <a:spcPts val="0"/>
              </a:spcAft>
              <a:buClr>
                <a:schemeClr val="lt1"/>
              </a:buClr>
              <a:buSzPts val="1100"/>
              <a:buNone/>
              <a:defRPr sz="1100">
                <a:solidFill>
                  <a:schemeClr val="lt1"/>
                </a:solidFill>
              </a:defRPr>
            </a:lvl1pPr>
            <a:lvl2pPr lvl="1" algn="l">
              <a:lnSpc>
                <a:spcPct val="110000"/>
              </a:lnSpc>
              <a:spcBef>
                <a:spcPts val="600"/>
              </a:spcBef>
              <a:spcAft>
                <a:spcPts val="0"/>
              </a:spcAft>
              <a:buClr>
                <a:schemeClr val="lt1"/>
              </a:buClr>
              <a:buSzPts val="900"/>
              <a:buNone/>
              <a:defRPr sz="1100"/>
            </a:lvl2pPr>
            <a:lvl3pPr lvl="2" algn="l">
              <a:lnSpc>
                <a:spcPct val="110000"/>
              </a:lnSpc>
              <a:spcBef>
                <a:spcPts val="400"/>
              </a:spcBef>
              <a:spcAft>
                <a:spcPts val="0"/>
              </a:spcAft>
              <a:buClr>
                <a:schemeClr val="lt1"/>
              </a:buClr>
              <a:buSzPts val="1100"/>
              <a:buNone/>
              <a:defRPr sz="1100"/>
            </a:lvl3pPr>
            <a:lvl4pPr lvl="3" algn="l">
              <a:lnSpc>
                <a:spcPct val="110000"/>
              </a:lnSpc>
              <a:spcBef>
                <a:spcPts val="400"/>
              </a:spcBef>
              <a:spcAft>
                <a:spcPts val="0"/>
              </a:spcAft>
              <a:buClr>
                <a:schemeClr val="lt1"/>
              </a:buClr>
              <a:buSzPts val="1100"/>
              <a:buNone/>
              <a:defRPr sz="1100"/>
            </a:lvl4pPr>
            <a:lvl5pPr lvl="4" algn="l">
              <a:lnSpc>
                <a:spcPct val="110000"/>
              </a:lnSpc>
              <a:spcBef>
                <a:spcPts val="400"/>
              </a:spcBef>
              <a:spcAft>
                <a:spcPts val="0"/>
              </a:spcAft>
              <a:buClr>
                <a:schemeClr val="lt1"/>
              </a:buClr>
              <a:buSzPts val="1100"/>
              <a:buNone/>
              <a:defRPr sz="1100"/>
            </a:lvl5pPr>
            <a:lvl6pPr lvl="5" algn="l">
              <a:lnSpc>
                <a:spcPct val="90000"/>
              </a:lnSpc>
              <a:spcBef>
                <a:spcPts val="400"/>
              </a:spcBef>
              <a:spcAft>
                <a:spcPts val="0"/>
              </a:spcAft>
              <a:buClr>
                <a:schemeClr val="lt1"/>
              </a:buClr>
              <a:buSzPts val="1100"/>
              <a:buNone/>
              <a:defRPr sz="1100"/>
            </a:lvl6pPr>
            <a:lvl7pPr lvl="6" algn="l">
              <a:lnSpc>
                <a:spcPct val="90000"/>
              </a:lnSpc>
              <a:spcBef>
                <a:spcPts val="400"/>
              </a:spcBef>
              <a:spcAft>
                <a:spcPts val="0"/>
              </a:spcAft>
              <a:buClr>
                <a:schemeClr val="lt1"/>
              </a:buClr>
              <a:buSzPts val="1100"/>
              <a:buNone/>
              <a:defRPr sz="1100"/>
            </a:lvl7pPr>
            <a:lvl8pPr lvl="7" algn="l">
              <a:lnSpc>
                <a:spcPct val="90000"/>
              </a:lnSpc>
              <a:spcBef>
                <a:spcPts val="400"/>
              </a:spcBef>
              <a:spcAft>
                <a:spcPts val="0"/>
              </a:spcAft>
              <a:buClr>
                <a:schemeClr val="lt1"/>
              </a:buClr>
              <a:buSzPts val="1100"/>
              <a:buNone/>
              <a:defRPr sz="1100"/>
            </a:lvl8pPr>
            <a:lvl9pPr lvl="8" algn="l">
              <a:lnSpc>
                <a:spcPct val="90000"/>
              </a:lnSpc>
              <a:spcBef>
                <a:spcPts val="400"/>
              </a:spcBef>
              <a:spcAft>
                <a:spcPts val="0"/>
              </a:spcAft>
              <a:buClr>
                <a:schemeClr val="lt1"/>
              </a:buClr>
              <a:buSzPts val="1100"/>
              <a:buNone/>
              <a:defRPr sz="1100"/>
            </a:lvl9pPr>
          </a:lstStyle>
          <a:p/>
        </p:txBody>
      </p:sp>
      <p:sp>
        <p:nvSpPr>
          <p:cNvPr id="323" name="Google Shape;323;p37"/>
          <p:cNvSpPr txBox="1"/>
          <p:nvPr>
            <p:ph idx="10" type="dt"/>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4" name="Google Shape;324;p37"/>
          <p:cNvSpPr txBox="1"/>
          <p:nvPr>
            <p:ph idx="11" type="ftr"/>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5" name="Google Shape;325;p37"/>
          <p:cNvSpPr txBox="1"/>
          <p:nvPr>
            <p:ph idx="12" type="sldNum"/>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dk2"/>
                </a:solidFill>
                <a:latin typeface="Arial"/>
                <a:ea typeface="Arial"/>
                <a:cs typeface="Arial"/>
                <a:sym typeface="Arial"/>
              </a:defRPr>
            </a:lvl1pPr>
            <a:lvl2pPr indent="0" lvl="1" marL="0" algn="r">
              <a:spcBef>
                <a:spcPts val="0"/>
              </a:spcBef>
              <a:buNone/>
              <a:defRPr sz="100">
                <a:solidFill>
                  <a:schemeClr val="dk2"/>
                </a:solidFill>
                <a:latin typeface="Arial"/>
                <a:ea typeface="Arial"/>
                <a:cs typeface="Arial"/>
                <a:sym typeface="Arial"/>
              </a:defRPr>
            </a:lvl2pPr>
            <a:lvl3pPr indent="0" lvl="2" marL="0" algn="r">
              <a:spcBef>
                <a:spcPts val="0"/>
              </a:spcBef>
              <a:buNone/>
              <a:defRPr sz="100">
                <a:solidFill>
                  <a:schemeClr val="dk2"/>
                </a:solidFill>
                <a:latin typeface="Arial"/>
                <a:ea typeface="Arial"/>
                <a:cs typeface="Arial"/>
                <a:sym typeface="Arial"/>
              </a:defRPr>
            </a:lvl3pPr>
            <a:lvl4pPr indent="0" lvl="3" marL="0" algn="r">
              <a:spcBef>
                <a:spcPts val="0"/>
              </a:spcBef>
              <a:buNone/>
              <a:defRPr sz="100">
                <a:solidFill>
                  <a:schemeClr val="dk2"/>
                </a:solidFill>
                <a:latin typeface="Arial"/>
                <a:ea typeface="Arial"/>
                <a:cs typeface="Arial"/>
                <a:sym typeface="Arial"/>
              </a:defRPr>
            </a:lvl4pPr>
            <a:lvl5pPr indent="0" lvl="4" marL="0" algn="r">
              <a:spcBef>
                <a:spcPts val="0"/>
              </a:spcBef>
              <a:buNone/>
              <a:defRPr sz="100">
                <a:solidFill>
                  <a:schemeClr val="dk2"/>
                </a:solidFill>
                <a:latin typeface="Arial"/>
                <a:ea typeface="Arial"/>
                <a:cs typeface="Arial"/>
                <a:sym typeface="Arial"/>
              </a:defRPr>
            </a:lvl5pPr>
            <a:lvl6pPr indent="0" lvl="5" marL="0" algn="r">
              <a:spcBef>
                <a:spcPts val="0"/>
              </a:spcBef>
              <a:buNone/>
              <a:defRPr sz="100">
                <a:solidFill>
                  <a:schemeClr val="dk2"/>
                </a:solidFill>
                <a:latin typeface="Arial"/>
                <a:ea typeface="Arial"/>
                <a:cs typeface="Arial"/>
                <a:sym typeface="Arial"/>
              </a:defRPr>
            </a:lvl6pPr>
            <a:lvl7pPr indent="0" lvl="6" marL="0" algn="r">
              <a:spcBef>
                <a:spcPts val="0"/>
              </a:spcBef>
              <a:buNone/>
              <a:defRPr sz="100">
                <a:solidFill>
                  <a:schemeClr val="dk2"/>
                </a:solidFill>
                <a:latin typeface="Arial"/>
                <a:ea typeface="Arial"/>
                <a:cs typeface="Arial"/>
                <a:sym typeface="Arial"/>
              </a:defRPr>
            </a:lvl7pPr>
            <a:lvl8pPr indent="0" lvl="7" marL="0" algn="r">
              <a:spcBef>
                <a:spcPts val="0"/>
              </a:spcBef>
              <a:buNone/>
              <a:defRPr sz="100">
                <a:solidFill>
                  <a:schemeClr val="dk2"/>
                </a:solidFill>
                <a:latin typeface="Arial"/>
                <a:ea typeface="Arial"/>
                <a:cs typeface="Arial"/>
                <a:sym typeface="Arial"/>
              </a:defRPr>
            </a:lvl8pPr>
            <a:lvl9pPr indent="0" lvl="8" marL="0" algn="r">
              <a:spcBef>
                <a:spcPts val="0"/>
              </a:spcBef>
              <a:buNone/>
              <a:defRPr sz="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pic>
        <p:nvPicPr>
          <p:cNvPr id="326" name="Google Shape;326;p37"/>
          <p:cNvPicPr preferRelativeResize="0"/>
          <p:nvPr/>
        </p:nvPicPr>
        <p:blipFill rotWithShape="1">
          <a:blip r:embed="rId3">
            <a:alphaModFix/>
          </a:blip>
          <a:srcRect b="0" l="0" r="0" t="0"/>
          <a:stretch/>
        </p:blipFill>
        <p:spPr>
          <a:xfrm>
            <a:off x="338137" y="4443413"/>
            <a:ext cx="1195979" cy="437554"/>
          </a:xfrm>
          <a:prstGeom prst="rect">
            <a:avLst/>
          </a:prstGeom>
          <a:noFill/>
          <a:ln>
            <a:noFill/>
          </a:ln>
        </p:spPr>
      </p:pic>
      <p:pic>
        <p:nvPicPr>
          <p:cNvPr id="327" name="Google Shape;327;p37"/>
          <p:cNvPicPr preferRelativeResize="0"/>
          <p:nvPr/>
        </p:nvPicPr>
        <p:blipFill rotWithShape="1">
          <a:blip r:embed="rId4">
            <a:alphaModFix/>
          </a:blip>
          <a:srcRect b="0" l="0" r="0" t="0"/>
          <a:stretch/>
        </p:blipFill>
        <p:spPr>
          <a:xfrm>
            <a:off x="8085199" y="4458421"/>
            <a:ext cx="735418" cy="39048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2" showMasterSp="0">
  <p:cSld name="Title Slide - 2">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p38"/>
          <p:cNvSpPr/>
          <p:nvPr/>
        </p:nvSpPr>
        <p:spPr>
          <a:xfrm flipH="1" rot="10800000">
            <a:off x="-1" y="109"/>
            <a:ext cx="9144000" cy="2275500"/>
          </a:xfrm>
          <a:prstGeom prst="rect">
            <a:avLst/>
          </a:prstGeom>
          <a:gradFill>
            <a:gsLst>
              <a:gs pos="0">
                <a:srgbClr val="000000">
                  <a:alpha val="40392"/>
                </a:srgbClr>
              </a:gs>
              <a:gs pos="25000">
                <a:srgbClr val="000000">
                  <a:alpha val="40392"/>
                </a:srgbClr>
              </a:gs>
              <a:gs pos="60000">
                <a:srgbClr val="000000">
                  <a:alpha val="35686"/>
                </a:srgbClr>
              </a:gs>
              <a:gs pos="100000">
                <a:srgbClr val="000000">
                  <a:alpha val="0"/>
                </a:srgbClr>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0" name="Google Shape;330;p38"/>
          <p:cNvSpPr txBox="1"/>
          <p:nvPr>
            <p:ph type="ctrTitle"/>
          </p:nvPr>
        </p:nvSpPr>
        <p:spPr>
          <a:xfrm>
            <a:off x="281627" y="330994"/>
            <a:ext cx="4826100" cy="9357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lt1"/>
              </a:buClr>
              <a:buSzPts val="2400"/>
              <a:buFont typeface="Arial"/>
              <a:buNone/>
              <a:defRPr sz="2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38"/>
          <p:cNvSpPr txBox="1"/>
          <p:nvPr>
            <p:ph idx="1" type="body"/>
          </p:nvPr>
        </p:nvSpPr>
        <p:spPr>
          <a:xfrm>
            <a:off x="281627" y="1266713"/>
            <a:ext cx="4826100" cy="2439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100"/>
              <a:buNone/>
              <a:defRPr sz="1100">
                <a:solidFill>
                  <a:schemeClr val="lt1"/>
                </a:solidFill>
              </a:defRPr>
            </a:lvl1pPr>
            <a:lvl2pPr indent="-298450" lvl="1" marL="914400" algn="l">
              <a:lnSpc>
                <a:spcPct val="110000"/>
              </a:lnSpc>
              <a:spcBef>
                <a:spcPts val="600"/>
              </a:spcBef>
              <a:spcAft>
                <a:spcPts val="0"/>
              </a:spcAft>
              <a:buClr>
                <a:schemeClr val="lt1"/>
              </a:buClr>
              <a:buSzPts val="1100"/>
              <a:buChar char="⚬"/>
              <a:defRPr/>
            </a:lvl2pPr>
            <a:lvl3pPr indent="-317500" lvl="2" marL="1371600" algn="l">
              <a:lnSpc>
                <a:spcPct val="110000"/>
              </a:lnSpc>
              <a:spcBef>
                <a:spcPts val="400"/>
              </a:spcBef>
              <a:spcAft>
                <a:spcPts val="0"/>
              </a:spcAft>
              <a:buClr>
                <a:schemeClr val="lt1"/>
              </a:buClr>
              <a:buSzPts val="1400"/>
              <a:buChar char="⁃"/>
              <a:defRPr/>
            </a:lvl3pPr>
            <a:lvl4pPr indent="-317500" lvl="3" marL="1828800" algn="l">
              <a:lnSpc>
                <a:spcPct val="110000"/>
              </a:lnSpc>
              <a:spcBef>
                <a:spcPts val="400"/>
              </a:spcBef>
              <a:spcAft>
                <a:spcPts val="0"/>
              </a:spcAft>
              <a:buClr>
                <a:schemeClr val="lt1"/>
              </a:buClr>
              <a:buSzPts val="1400"/>
              <a:buChar char="⁃"/>
              <a:defRPr/>
            </a:lvl4pPr>
            <a:lvl5pPr indent="-317500" lvl="4" marL="2286000" algn="l">
              <a:lnSpc>
                <a:spcPct val="11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2" name="Google Shape;332;p38"/>
          <p:cNvSpPr txBox="1"/>
          <p:nvPr>
            <p:ph idx="2" type="subTitle"/>
          </p:nvPr>
        </p:nvSpPr>
        <p:spPr>
          <a:xfrm>
            <a:off x="6179344" y="458656"/>
            <a:ext cx="2682900" cy="1047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800"/>
              </a:spcBef>
              <a:spcAft>
                <a:spcPts val="0"/>
              </a:spcAft>
              <a:buClr>
                <a:schemeClr val="lt1"/>
              </a:buClr>
              <a:buSzPts val="1100"/>
              <a:buNone/>
              <a:defRPr b="0" i="0" sz="1100">
                <a:solidFill>
                  <a:schemeClr val="lt1"/>
                </a:solidFill>
                <a:latin typeface="Arial"/>
                <a:ea typeface="Arial"/>
                <a:cs typeface="Arial"/>
                <a:sym typeface="Arial"/>
              </a:defRPr>
            </a:lvl1pPr>
            <a:lvl2pPr lvl="1" algn="ctr">
              <a:lnSpc>
                <a:spcPct val="110000"/>
              </a:lnSpc>
              <a:spcBef>
                <a:spcPts val="600"/>
              </a:spcBef>
              <a:spcAft>
                <a:spcPts val="0"/>
              </a:spcAft>
              <a:buClr>
                <a:schemeClr val="lt1"/>
              </a:buClr>
              <a:buSzPts val="1300"/>
              <a:buNone/>
              <a:defRPr sz="1500"/>
            </a:lvl2pPr>
            <a:lvl3pPr lvl="2" algn="ctr">
              <a:lnSpc>
                <a:spcPct val="110000"/>
              </a:lnSpc>
              <a:spcBef>
                <a:spcPts val="400"/>
              </a:spcBef>
              <a:spcAft>
                <a:spcPts val="0"/>
              </a:spcAft>
              <a:buClr>
                <a:schemeClr val="lt1"/>
              </a:buClr>
              <a:buSzPts val="1400"/>
              <a:buNone/>
              <a:defRPr sz="1400"/>
            </a:lvl3pPr>
            <a:lvl4pPr lvl="3" algn="ctr">
              <a:lnSpc>
                <a:spcPct val="110000"/>
              </a:lnSpc>
              <a:spcBef>
                <a:spcPts val="400"/>
              </a:spcBef>
              <a:spcAft>
                <a:spcPts val="0"/>
              </a:spcAft>
              <a:buClr>
                <a:schemeClr val="lt1"/>
              </a:buClr>
              <a:buSzPts val="1200"/>
              <a:buNone/>
              <a:defRPr sz="1200"/>
            </a:lvl4pPr>
            <a:lvl5pPr lvl="4" algn="ctr">
              <a:lnSpc>
                <a:spcPct val="11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pic>
        <p:nvPicPr>
          <p:cNvPr id="333" name="Google Shape;333;p38"/>
          <p:cNvPicPr preferRelativeResize="0"/>
          <p:nvPr/>
        </p:nvPicPr>
        <p:blipFill rotWithShape="1">
          <a:blip r:embed="rId3">
            <a:alphaModFix/>
          </a:blip>
          <a:srcRect b="0" l="0" r="0" t="0"/>
          <a:stretch/>
        </p:blipFill>
        <p:spPr>
          <a:xfrm>
            <a:off x="8085199" y="4458421"/>
            <a:ext cx="735418" cy="390488"/>
          </a:xfrm>
          <a:prstGeom prst="rect">
            <a:avLst/>
          </a:prstGeom>
          <a:noFill/>
          <a:ln>
            <a:noFill/>
          </a:ln>
        </p:spPr>
      </p:pic>
      <p:sp>
        <p:nvSpPr>
          <p:cNvPr id="334" name="Google Shape;334;p38"/>
          <p:cNvSpPr txBox="1"/>
          <p:nvPr>
            <p:ph idx="10" type="dt"/>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5" name="Google Shape;335;p38"/>
          <p:cNvSpPr txBox="1"/>
          <p:nvPr>
            <p:ph idx="11" type="ftr"/>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6" name="Google Shape;336;p38"/>
          <p:cNvSpPr txBox="1"/>
          <p:nvPr>
            <p:ph idx="12" type="sldNum"/>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dk2"/>
                </a:solidFill>
                <a:latin typeface="Arial"/>
                <a:ea typeface="Arial"/>
                <a:cs typeface="Arial"/>
                <a:sym typeface="Arial"/>
              </a:defRPr>
            </a:lvl1pPr>
            <a:lvl2pPr indent="0" lvl="1" marL="0" algn="r">
              <a:spcBef>
                <a:spcPts val="0"/>
              </a:spcBef>
              <a:buNone/>
              <a:defRPr sz="100">
                <a:solidFill>
                  <a:schemeClr val="dk2"/>
                </a:solidFill>
                <a:latin typeface="Arial"/>
                <a:ea typeface="Arial"/>
                <a:cs typeface="Arial"/>
                <a:sym typeface="Arial"/>
              </a:defRPr>
            </a:lvl2pPr>
            <a:lvl3pPr indent="0" lvl="2" marL="0" algn="r">
              <a:spcBef>
                <a:spcPts val="0"/>
              </a:spcBef>
              <a:buNone/>
              <a:defRPr sz="100">
                <a:solidFill>
                  <a:schemeClr val="dk2"/>
                </a:solidFill>
                <a:latin typeface="Arial"/>
                <a:ea typeface="Arial"/>
                <a:cs typeface="Arial"/>
                <a:sym typeface="Arial"/>
              </a:defRPr>
            </a:lvl3pPr>
            <a:lvl4pPr indent="0" lvl="3" marL="0" algn="r">
              <a:spcBef>
                <a:spcPts val="0"/>
              </a:spcBef>
              <a:buNone/>
              <a:defRPr sz="100">
                <a:solidFill>
                  <a:schemeClr val="dk2"/>
                </a:solidFill>
                <a:latin typeface="Arial"/>
                <a:ea typeface="Arial"/>
                <a:cs typeface="Arial"/>
                <a:sym typeface="Arial"/>
              </a:defRPr>
            </a:lvl4pPr>
            <a:lvl5pPr indent="0" lvl="4" marL="0" algn="r">
              <a:spcBef>
                <a:spcPts val="0"/>
              </a:spcBef>
              <a:buNone/>
              <a:defRPr sz="100">
                <a:solidFill>
                  <a:schemeClr val="dk2"/>
                </a:solidFill>
                <a:latin typeface="Arial"/>
                <a:ea typeface="Arial"/>
                <a:cs typeface="Arial"/>
                <a:sym typeface="Arial"/>
              </a:defRPr>
            </a:lvl5pPr>
            <a:lvl6pPr indent="0" lvl="5" marL="0" algn="r">
              <a:spcBef>
                <a:spcPts val="0"/>
              </a:spcBef>
              <a:buNone/>
              <a:defRPr sz="100">
                <a:solidFill>
                  <a:schemeClr val="dk2"/>
                </a:solidFill>
                <a:latin typeface="Arial"/>
                <a:ea typeface="Arial"/>
                <a:cs typeface="Arial"/>
                <a:sym typeface="Arial"/>
              </a:defRPr>
            </a:lvl6pPr>
            <a:lvl7pPr indent="0" lvl="6" marL="0" algn="r">
              <a:spcBef>
                <a:spcPts val="0"/>
              </a:spcBef>
              <a:buNone/>
              <a:defRPr sz="100">
                <a:solidFill>
                  <a:schemeClr val="dk2"/>
                </a:solidFill>
                <a:latin typeface="Arial"/>
                <a:ea typeface="Arial"/>
                <a:cs typeface="Arial"/>
                <a:sym typeface="Arial"/>
              </a:defRPr>
            </a:lvl7pPr>
            <a:lvl8pPr indent="0" lvl="7" marL="0" algn="r">
              <a:spcBef>
                <a:spcPts val="0"/>
              </a:spcBef>
              <a:buNone/>
              <a:defRPr sz="100">
                <a:solidFill>
                  <a:schemeClr val="dk2"/>
                </a:solidFill>
                <a:latin typeface="Arial"/>
                <a:ea typeface="Arial"/>
                <a:cs typeface="Arial"/>
                <a:sym typeface="Arial"/>
              </a:defRPr>
            </a:lvl8pPr>
            <a:lvl9pPr indent="0" lvl="8" marL="0" algn="r">
              <a:spcBef>
                <a:spcPts val="0"/>
              </a:spcBef>
              <a:buNone/>
              <a:defRPr sz="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pic>
        <p:nvPicPr>
          <p:cNvPr id="337" name="Google Shape;337;p38"/>
          <p:cNvPicPr preferRelativeResize="0"/>
          <p:nvPr/>
        </p:nvPicPr>
        <p:blipFill rotWithShape="1">
          <a:blip r:embed="rId4">
            <a:alphaModFix/>
          </a:blip>
          <a:srcRect b="0" l="0" r="0" t="0"/>
          <a:stretch/>
        </p:blipFill>
        <p:spPr>
          <a:xfrm>
            <a:off x="338137" y="4443413"/>
            <a:ext cx="1195979" cy="437554"/>
          </a:xfrm>
          <a:prstGeom prst="rect">
            <a:avLst/>
          </a:prstGeom>
          <a:noFill/>
          <a:ln>
            <a:noFill/>
          </a:ln>
        </p:spPr>
      </p:pic>
    </p:spTree>
  </p:cSld>
  <p:clrMapOvr>
    <a:masterClrMapping/>
  </p:clrMapOvr>
  <p:extLst>
    <p:ext uri="{DCECCB84-F9BA-43D5-87BE-67443E8EF086}">
      <p15:sldGuideLst>
        <p15:guide id="1" orient="horz" pos="39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3" showMasterSp="0">
  <p:cSld name="Title Slide - 3">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39"/>
          <p:cNvSpPr/>
          <p:nvPr/>
        </p:nvSpPr>
        <p:spPr>
          <a:xfrm flipH="1" rot="10800000">
            <a:off x="-1" y="0"/>
            <a:ext cx="9144000" cy="5143500"/>
          </a:xfrm>
          <a:prstGeom prst="rect">
            <a:avLst/>
          </a:prstGeom>
          <a:solidFill>
            <a:schemeClr val="dk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0" name="Google Shape;340;p39"/>
          <p:cNvSpPr txBox="1"/>
          <p:nvPr>
            <p:ph type="ctrTitle"/>
          </p:nvPr>
        </p:nvSpPr>
        <p:spPr>
          <a:xfrm>
            <a:off x="1356122" y="330994"/>
            <a:ext cx="6429300" cy="4839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1700"/>
              <a:buFont typeface="Arial"/>
              <a:buNone/>
              <a:defRPr sz="1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341" name="Google Shape;341;p39"/>
          <p:cNvPicPr preferRelativeResize="0"/>
          <p:nvPr/>
        </p:nvPicPr>
        <p:blipFill rotWithShape="1">
          <a:blip r:embed="rId3">
            <a:alphaModFix/>
          </a:blip>
          <a:srcRect b="0" l="0" r="0" t="0"/>
          <a:stretch/>
        </p:blipFill>
        <p:spPr>
          <a:xfrm>
            <a:off x="3356865" y="1926546"/>
            <a:ext cx="2430270" cy="1290409"/>
          </a:xfrm>
          <a:prstGeom prst="rect">
            <a:avLst/>
          </a:prstGeom>
          <a:noFill/>
          <a:ln>
            <a:noFill/>
          </a:ln>
        </p:spPr>
      </p:pic>
      <p:sp>
        <p:nvSpPr>
          <p:cNvPr id="342" name="Google Shape;342;p39"/>
          <p:cNvSpPr txBox="1"/>
          <p:nvPr>
            <p:ph idx="10" type="dt"/>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3" name="Google Shape;343;p39"/>
          <p:cNvSpPr txBox="1"/>
          <p:nvPr>
            <p:ph idx="11" type="ftr"/>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4" name="Google Shape;344;p39"/>
          <p:cNvSpPr txBox="1"/>
          <p:nvPr>
            <p:ph idx="12" type="sldNum"/>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dk2"/>
                </a:solidFill>
                <a:latin typeface="Arial"/>
                <a:ea typeface="Arial"/>
                <a:cs typeface="Arial"/>
                <a:sym typeface="Arial"/>
              </a:defRPr>
            </a:lvl1pPr>
            <a:lvl2pPr indent="0" lvl="1" marL="0" algn="r">
              <a:spcBef>
                <a:spcPts val="0"/>
              </a:spcBef>
              <a:buNone/>
              <a:defRPr sz="100">
                <a:solidFill>
                  <a:schemeClr val="dk2"/>
                </a:solidFill>
                <a:latin typeface="Arial"/>
                <a:ea typeface="Arial"/>
                <a:cs typeface="Arial"/>
                <a:sym typeface="Arial"/>
              </a:defRPr>
            </a:lvl2pPr>
            <a:lvl3pPr indent="0" lvl="2" marL="0" algn="r">
              <a:spcBef>
                <a:spcPts val="0"/>
              </a:spcBef>
              <a:buNone/>
              <a:defRPr sz="100">
                <a:solidFill>
                  <a:schemeClr val="dk2"/>
                </a:solidFill>
                <a:latin typeface="Arial"/>
                <a:ea typeface="Arial"/>
                <a:cs typeface="Arial"/>
                <a:sym typeface="Arial"/>
              </a:defRPr>
            </a:lvl3pPr>
            <a:lvl4pPr indent="0" lvl="3" marL="0" algn="r">
              <a:spcBef>
                <a:spcPts val="0"/>
              </a:spcBef>
              <a:buNone/>
              <a:defRPr sz="100">
                <a:solidFill>
                  <a:schemeClr val="dk2"/>
                </a:solidFill>
                <a:latin typeface="Arial"/>
                <a:ea typeface="Arial"/>
                <a:cs typeface="Arial"/>
                <a:sym typeface="Arial"/>
              </a:defRPr>
            </a:lvl4pPr>
            <a:lvl5pPr indent="0" lvl="4" marL="0" algn="r">
              <a:spcBef>
                <a:spcPts val="0"/>
              </a:spcBef>
              <a:buNone/>
              <a:defRPr sz="100">
                <a:solidFill>
                  <a:schemeClr val="dk2"/>
                </a:solidFill>
                <a:latin typeface="Arial"/>
                <a:ea typeface="Arial"/>
                <a:cs typeface="Arial"/>
                <a:sym typeface="Arial"/>
              </a:defRPr>
            </a:lvl5pPr>
            <a:lvl6pPr indent="0" lvl="5" marL="0" algn="r">
              <a:spcBef>
                <a:spcPts val="0"/>
              </a:spcBef>
              <a:buNone/>
              <a:defRPr sz="100">
                <a:solidFill>
                  <a:schemeClr val="dk2"/>
                </a:solidFill>
                <a:latin typeface="Arial"/>
                <a:ea typeface="Arial"/>
                <a:cs typeface="Arial"/>
                <a:sym typeface="Arial"/>
              </a:defRPr>
            </a:lvl6pPr>
            <a:lvl7pPr indent="0" lvl="6" marL="0" algn="r">
              <a:spcBef>
                <a:spcPts val="0"/>
              </a:spcBef>
              <a:buNone/>
              <a:defRPr sz="100">
                <a:solidFill>
                  <a:schemeClr val="dk2"/>
                </a:solidFill>
                <a:latin typeface="Arial"/>
                <a:ea typeface="Arial"/>
                <a:cs typeface="Arial"/>
                <a:sym typeface="Arial"/>
              </a:defRPr>
            </a:lvl7pPr>
            <a:lvl8pPr indent="0" lvl="7" marL="0" algn="r">
              <a:spcBef>
                <a:spcPts val="0"/>
              </a:spcBef>
              <a:buNone/>
              <a:defRPr sz="100">
                <a:solidFill>
                  <a:schemeClr val="dk2"/>
                </a:solidFill>
                <a:latin typeface="Arial"/>
                <a:ea typeface="Arial"/>
                <a:cs typeface="Arial"/>
                <a:sym typeface="Arial"/>
              </a:defRPr>
            </a:lvl8pPr>
            <a:lvl9pPr indent="0" lvl="8" marL="0" algn="r">
              <a:spcBef>
                <a:spcPts val="0"/>
              </a:spcBef>
              <a:buNone/>
              <a:defRPr sz="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pic>
        <p:nvPicPr>
          <p:cNvPr id="345" name="Google Shape;345;p39"/>
          <p:cNvPicPr preferRelativeResize="0"/>
          <p:nvPr/>
        </p:nvPicPr>
        <p:blipFill rotWithShape="1">
          <a:blip r:embed="rId4">
            <a:alphaModFix/>
          </a:blip>
          <a:srcRect b="0" l="0" r="0" t="0"/>
          <a:stretch/>
        </p:blipFill>
        <p:spPr>
          <a:xfrm>
            <a:off x="3974011" y="4431266"/>
            <a:ext cx="1195979" cy="437554"/>
          </a:xfrm>
          <a:prstGeom prst="rect">
            <a:avLst/>
          </a:prstGeom>
          <a:noFill/>
          <a:ln>
            <a:noFill/>
          </a:ln>
        </p:spPr>
      </p:pic>
      <p:sp>
        <p:nvSpPr>
          <p:cNvPr id="346" name="Google Shape;346;p39"/>
          <p:cNvSpPr txBox="1"/>
          <p:nvPr>
            <p:ph idx="1" type="body"/>
          </p:nvPr>
        </p:nvSpPr>
        <p:spPr>
          <a:xfrm>
            <a:off x="1356122" y="814933"/>
            <a:ext cx="6429300" cy="364200"/>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0"/>
              </a:spcBef>
              <a:spcAft>
                <a:spcPts val="0"/>
              </a:spcAft>
              <a:buClr>
                <a:schemeClr val="lt1"/>
              </a:buClr>
              <a:buSzPts val="1100"/>
              <a:buNone/>
              <a:defRPr sz="1100">
                <a:solidFill>
                  <a:schemeClr val="lt1"/>
                </a:solidFill>
              </a:defRPr>
            </a:lvl1pPr>
            <a:lvl2pPr indent="-298450" lvl="1" marL="914400" algn="l">
              <a:lnSpc>
                <a:spcPct val="110000"/>
              </a:lnSpc>
              <a:spcBef>
                <a:spcPts val="600"/>
              </a:spcBef>
              <a:spcAft>
                <a:spcPts val="0"/>
              </a:spcAft>
              <a:buClr>
                <a:schemeClr val="lt1"/>
              </a:buClr>
              <a:buSzPts val="1100"/>
              <a:buChar char="⚬"/>
              <a:defRPr/>
            </a:lvl2pPr>
            <a:lvl3pPr indent="-317500" lvl="2" marL="1371600" algn="l">
              <a:lnSpc>
                <a:spcPct val="110000"/>
              </a:lnSpc>
              <a:spcBef>
                <a:spcPts val="400"/>
              </a:spcBef>
              <a:spcAft>
                <a:spcPts val="0"/>
              </a:spcAft>
              <a:buClr>
                <a:schemeClr val="lt1"/>
              </a:buClr>
              <a:buSzPts val="1400"/>
              <a:buChar char="⁃"/>
              <a:defRPr/>
            </a:lvl3pPr>
            <a:lvl4pPr indent="-317500" lvl="3" marL="1828800" algn="l">
              <a:lnSpc>
                <a:spcPct val="110000"/>
              </a:lnSpc>
              <a:spcBef>
                <a:spcPts val="400"/>
              </a:spcBef>
              <a:spcAft>
                <a:spcPts val="0"/>
              </a:spcAft>
              <a:buClr>
                <a:schemeClr val="lt1"/>
              </a:buClr>
              <a:buSzPts val="1400"/>
              <a:buChar char="⁃"/>
              <a:defRPr/>
            </a:lvl4pPr>
            <a:lvl5pPr indent="-317500" lvl="4" marL="2286000" algn="l">
              <a:lnSpc>
                <a:spcPct val="11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ox" showMasterSp="0">
  <p:cSld name="Title Slide - Box">
    <p:bg>
      <p:bgPr>
        <a:blipFill>
          <a:blip r:embed="rId2">
            <a:alphaModFix/>
          </a:blip>
          <a:stretch>
            <a:fillRect/>
          </a:stretch>
        </a:blipFill>
      </p:bgPr>
    </p:bg>
    <p:spTree>
      <p:nvGrpSpPr>
        <p:cNvPr id="347" name="Shape 347"/>
        <p:cNvGrpSpPr/>
        <p:nvPr/>
      </p:nvGrpSpPr>
      <p:grpSpPr>
        <a:xfrm>
          <a:off x="0" y="0"/>
          <a:ext cx="0" cy="0"/>
          <a:chOff x="0" y="0"/>
          <a:chExt cx="0" cy="0"/>
        </a:xfrm>
      </p:grpSpPr>
      <p:sp>
        <p:nvSpPr>
          <p:cNvPr id="348" name="Google Shape;348;p40"/>
          <p:cNvSpPr txBox="1"/>
          <p:nvPr>
            <p:ph type="ctrTitle"/>
          </p:nvPr>
        </p:nvSpPr>
        <p:spPr>
          <a:xfrm>
            <a:off x="1" y="400508"/>
            <a:ext cx="3782700" cy="2820000"/>
          </a:xfrm>
          <a:prstGeom prst="rect">
            <a:avLst/>
          </a:prstGeom>
          <a:solidFill>
            <a:schemeClr val="accent1">
              <a:alpha val="89803"/>
            </a:schemeClr>
          </a:solidFill>
          <a:ln>
            <a:noFill/>
          </a:ln>
        </p:spPr>
        <p:txBody>
          <a:bodyPr anchorCtr="0" anchor="t" bIns="34275" lIns="342900" spcFirstLastPara="1" rIns="68575" wrap="square" tIns="253750">
            <a:noAutofit/>
          </a:bodyPr>
          <a:lstStyle>
            <a:lvl1pPr lvl="0" algn="l">
              <a:lnSpc>
                <a:spcPct val="90000"/>
              </a:lnSpc>
              <a:spcBef>
                <a:spcPts val="0"/>
              </a:spcBef>
              <a:spcAft>
                <a:spcPts val="0"/>
              </a:spcAft>
              <a:buClr>
                <a:schemeClr val="lt1"/>
              </a:buClr>
              <a:buSzPts val="2400"/>
              <a:buFont typeface="Arial"/>
              <a:buNone/>
              <a:defRPr sz="2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9" name="Google Shape;349;p40"/>
          <p:cNvSpPr txBox="1"/>
          <p:nvPr>
            <p:ph idx="1" type="body"/>
          </p:nvPr>
        </p:nvSpPr>
        <p:spPr>
          <a:xfrm>
            <a:off x="274943" y="1745162"/>
            <a:ext cx="2679000" cy="2820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lt1"/>
              </a:buClr>
              <a:buSzPts val="1100"/>
              <a:buNone/>
              <a:defRPr sz="1100">
                <a:solidFill>
                  <a:schemeClr val="lt1"/>
                </a:solidFill>
              </a:defRPr>
            </a:lvl1pPr>
            <a:lvl2pPr indent="-298450" lvl="1" marL="914400" algn="l">
              <a:lnSpc>
                <a:spcPct val="110000"/>
              </a:lnSpc>
              <a:spcBef>
                <a:spcPts val="600"/>
              </a:spcBef>
              <a:spcAft>
                <a:spcPts val="0"/>
              </a:spcAft>
              <a:buClr>
                <a:schemeClr val="lt1"/>
              </a:buClr>
              <a:buSzPts val="1100"/>
              <a:buChar char="⚬"/>
              <a:defRPr/>
            </a:lvl2pPr>
            <a:lvl3pPr indent="-317500" lvl="2" marL="1371600" algn="l">
              <a:lnSpc>
                <a:spcPct val="110000"/>
              </a:lnSpc>
              <a:spcBef>
                <a:spcPts val="400"/>
              </a:spcBef>
              <a:spcAft>
                <a:spcPts val="0"/>
              </a:spcAft>
              <a:buClr>
                <a:schemeClr val="lt1"/>
              </a:buClr>
              <a:buSzPts val="1400"/>
              <a:buChar char="⁃"/>
              <a:defRPr/>
            </a:lvl3pPr>
            <a:lvl4pPr indent="-317500" lvl="3" marL="1828800" algn="l">
              <a:lnSpc>
                <a:spcPct val="110000"/>
              </a:lnSpc>
              <a:spcBef>
                <a:spcPts val="400"/>
              </a:spcBef>
              <a:spcAft>
                <a:spcPts val="0"/>
              </a:spcAft>
              <a:buClr>
                <a:schemeClr val="lt1"/>
              </a:buClr>
              <a:buSzPts val="1400"/>
              <a:buChar char="⁃"/>
              <a:defRPr/>
            </a:lvl4pPr>
            <a:lvl5pPr indent="-317500" lvl="4" marL="2286000" algn="l">
              <a:lnSpc>
                <a:spcPct val="11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50" name="Google Shape;350;p40"/>
          <p:cNvSpPr txBox="1"/>
          <p:nvPr>
            <p:ph idx="2" type="subTitle"/>
          </p:nvPr>
        </p:nvSpPr>
        <p:spPr>
          <a:xfrm>
            <a:off x="285750" y="2211398"/>
            <a:ext cx="2679000" cy="773700"/>
          </a:xfrm>
          <a:prstGeom prst="rect">
            <a:avLst/>
          </a:prstGeom>
          <a:noFill/>
          <a:ln cap="flat" cmpd="sng" w="38100">
            <a:solidFill>
              <a:schemeClr val="lt1"/>
            </a:solidFill>
            <a:prstDash val="solid"/>
            <a:round/>
            <a:headEnd len="sm" w="sm" type="none"/>
            <a:tailEnd len="sm" w="sm" type="none"/>
          </a:ln>
        </p:spPr>
        <p:txBody>
          <a:bodyPr anchorCtr="0" anchor="t" bIns="34275" lIns="68575" spcFirstLastPara="1" rIns="68575" wrap="square" tIns="137150">
            <a:noAutofit/>
          </a:bodyPr>
          <a:lstStyle>
            <a:lvl1pPr lvl="0" algn="l">
              <a:lnSpc>
                <a:spcPct val="110000"/>
              </a:lnSpc>
              <a:spcBef>
                <a:spcPts val="1200"/>
              </a:spcBef>
              <a:spcAft>
                <a:spcPts val="0"/>
              </a:spcAft>
              <a:buClr>
                <a:schemeClr val="lt1"/>
              </a:buClr>
              <a:buSzPts val="1100"/>
              <a:buNone/>
              <a:defRPr sz="1100"/>
            </a:lvl1pPr>
            <a:lvl2pPr lvl="1" algn="l">
              <a:lnSpc>
                <a:spcPct val="110000"/>
              </a:lnSpc>
              <a:spcBef>
                <a:spcPts val="600"/>
              </a:spcBef>
              <a:spcAft>
                <a:spcPts val="0"/>
              </a:spcAft>
              <a:buClr>
                <a:schemeClr val="lt1"/>
              </a:buClr>
              <a:buSzPts val="900"/>
              <a:buNone/>
              <a:defRPr sz="1100"/>
            </a:lvl2pPr>
            <a:lvl3pPr lvl="2" algn="l">
              <a:lnSpc>
                <a:spcPct val="110000"/>
              </a:lnSpc>
              <a:spcBef>
                <a:spcPts val="400"/>
              </a:spcBef>
              <a:spcAft>
                <a:spcPts val="0"/>
              </a:spcAft>
              <a:buClr>
                <a:schemeClr val="lt1"/>
              </a:buClr>
              <a:buSzPts val="1100"/>
              <a:buNone/>
              <a:defRPr sz="1100"/>
            </a:lvl3pPr>
            <a:lvl4pPr lvl="3" algn="l">
              <a:lnSpc>
                <a:spcPct val="110000"/>
              </a:lnSpc>
              <a:spcBef>
                <a:spcPts val="400"/>
              </a:spcBef>
              <a:spcAft>
                <a:spcPts val="0"/>
              </a:spcAft>
              <a:buClr>
                <a:schemeClr val="lt1"/>
              </a:buClr>
              <a:buSzPts val="1100"/>
              <a:buNone/>
              <a:defRPr sz="1100"/>
            </a:lvl4pPr>
            <a:lvl5pPr lvl="4" algn="l">
              <a:lnSpc>
                <a:spcPct val="110000"/>
              </a:lnSpc>
              <a:spcBef>
                <a:spcPts val="400"/>
              </a:spcBef>
              <a:spcAft>
                <a:spcPts val="0"/>
              </a:spcAft>
              <a:buClr>
                <a:schemeClr val="lt1"/>
              </a:buClr>
              <a:buSzPts val="1100"/>
              <a:buNone/>
              <a:defRPr sz="1100"/>
            </a:lvl5pPr>
            <a:lvl6pPr lvl="5" algn="l">
              <a:lnSpc>
                <a:spcPct val="90000"/>
              </a:lnSpc>
              <a:spcBef>
                <a:spcPts val="400"/>
              </a:spcBef>
              <a:spcAft>
                <a:spcPts val="0"/>
              </a:spcAft>
              <a:buClr>
                <a:schemeClr val="lt1"/>
              </a:buClr>
              <a:buSzPts val="1100"/>
              <a:buNone/>
              <a:defRPr sz="1100"/>
            </a:lvl6pPr>
            <a:lvl7pPr lvl="6" algn="l">
              <a:lnSpc>
                <a:spcPct val="90000"/>
              </a:lnSpc>
              <a:spcBef>
                <a:spcPts val="400"/>
              </a:spcBef>
              <a:spcAft>
                <a:spcPts val="0"/>
              </a:spcAft>
              <a:buClr>
                <a:schemeClr val="lt1"/>
              </a:buClr>
              <a:buSzPts val="1100"/>
              <a:buNone/>
              <a:defRPr sz="1100"/>
            </a:lvl7pPr>
            <a:lvl8pPr lvl="7" algn="l">
              <a:lnSpc>
                <a:spcPct val="90000"/>
              </a:lnSpc>
              <a:spcBef>
                <a:spcPts val="400"/>
              </a:spcBef>
              <a:spcAft>
                <a:spcPts val="0"/>
              </a:spcAft>
              <a:buClr>
                <a:schemeClr val="lt1"/>
              </a:buClr>
              <a:buSzPts val="1100"/>
              <a:buNone/>
              <a:defRPr sz="1100"/>
            </a:lvl8pPr>
            <a:lvl9pPr lvl="8" algn="l">
              <a:lnSpc>
                <a:spcPct val="90000"/>
              </a:lnSpc>
              <a:spcBef>
                <a:spcPts val="400"/>
              </a:spcBef>
              <a:spcAft>
                <a:spcPts val="0"/>
              </a:spcAft>
              <a:buClr>
                <a:schemeClr val="lt1"/>
              </a:buClr>
              <a:buSzPts val="1100"/>
              <a:buNone/>
              <a:defRPr sz="1100"/>
            </a:lvl9pPr>
          </a:lstStyle>
          <a:p/>
        </p:txBody>
      </p:sp>
      <p:pic>
        <p:nvPicPr>
          <p:cNvPr id="351" name="Google Shape;351;p40"/>
          <p:cNvPicPr preferRelativeResize="0"/>
          <p:nvPr/>
        </p:nvPicPr>
        <p:blipFill rotWithShape="1">
          <a:blip r:embed="rId3">
            <a:alphaModFix/>
          </a:blip>
          <a:srcRect b="0" l="0" r="0" t="0"/>
          <a:stretch/>
        </p:blipFill>
        <p:spPr>
          <a:xfrm>
            <a:off x="8085199" y="4458421"/>
            <a:ext cx="735418" cy="390488"/>
          </a:xfrm>
          <a:prstGeom prst="rect">
            <a:avLst/>
          </a:prstGeom>
          <a:noFill/>
          <a:ln>
            <a:noFill/>
          </a:ln>
        </p:spPr>
      </p:pic>
      <p:sp>
        <p:nvSpPr>
          <p:cNvPr id="352" name="Google Shape;352;p40"/>
          <p:cNvSpPr txBox="1"/>
          <p:nvPr>
            <p:ph idx="10" type="dt"/>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3" name="Google Shape;353;p40"/>
          <p:cNvSpPr txBox="1"/>
          <p:nvPr>
            <p:ph idx="11" type="ftr"/>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4" name="Google Shape;354;p40"/>
          <p:cNvSpPr txBox="1"/>
          <p:nvPr>
            <p:ph idx="12" type="sldNum"/>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dk2"/>
                </a:solidFill>
                <a:latin typeface="Arial"/>
                <a:ea typeface="Arial"/>
                <a:cs typeface="Arial"/>
                <a:sym typeface="Arial"/>
              </a:defRPr>
            </a:lvl1pPr>
            <a:lvl2pPr indent="0" lvl="1" marL="0" algn="r">
              <a:spcBef>
                <a:spcPts val="0"/>
              </a:spcBef>
              <a:buNone/>
              <a:defRPr sz="100">
                <a:solidFill>
                  <a:schemeClr val="dk2"/>
                </a:solidFill>
                <a:latin typeface="Arial"/>
                <a:ea typeface="Arial"/>
                <a:cs typeface="Arial"/>
                <a:sym typeface="Arial"/>
              </a:defRPr>
            </a:lvl2pPr>
            <a:lvl3pPr indent="0" lvl="2" marL="0" algn="r">
              <a:spcBef>
                <a:spcPts val="0"/>
              </a:spcBef>
              <a:buNone/>
              <a:defRPr sz="100">
                <a:solidFill>
                  <a:schemeClr val="dk2"/>
                </a:solidFill>
                <a:latin typeface="Arial"/>
                <a:ea typeface="Arial"/>
                <a:cs typeface="Arial"/>
                <a:sym typeface="Arial"/>
              </a:defRPr>
            </a:lvl3pPr>
            <a:lvl4pPr indent="0" lvl="3" marL="0" algn="r">
              <a:spcBef>
                <a:spcPts val="0"/>
              </a:spcBef>
              <a:buNone/>
              <a:defRPr sz="100">
                <a:solidFill>
                  <a:schemeClr val="dk2"/>
                </a:solidFill>
                <a:latin typeface="Arial"/>
                <a:ea typeface="Arial"/>
                <a:cs typeface="Arial"/>
                <a:sym typeface="Arial"/>
              </a:defRPr>
            </a:lvl4pPr>
            <a:lvl5pPr indent="0" lvl="4" marL="0" algn="r">
              <a:spcBef>
                <a:spcPts val="0"/>
              </a:spcBef>
              <a:buNone/>
              <a:defRPr sz="100">
                <a:solidFill>
                  <a:schemeClr val="dk2"/>
                </a:solidFill>
                <a:latin typeface="Arial"/>
                <a:ea typeface="Arial"/>
                <a:cs typeface="Arial"/>
                <a:sym typeface="Arial"/>
              </a:defRPr>
            </a:lvl5pPr>
            <a:lvl6pPr indent="0" lvl="5" marL="0" algn="r">
              <a:spcBef>
                <a:spcPts val="0"/>
              </a:spcBef>
              <a:buNone/>
              <a:defRPr sz="100">
                <a:solidFill>
                  <a:schemeClr val="dk2"/>
                </a:solidFill>
                <a:latin typeface="Arial"/>
                <a:ea typeface="Arial"/>
                <a:cs typeface="Arial"/>
                <a:sym typeface="Arial"/>
              </a:defRPr>
            </a:lvl6pPr>
            <a:lvl7pPr indent="0" lvl="6" marL="0" algn="r">
              <a:spcBef>
                <a:spcPts val="0"/>
              </a:spcBef>
              <a:buNone/>
              <a:defRPr sz="100">
                <a:solidFill>
                  <a:schemeClr val="dk2"/>
                </a:solidFill>
                <a:latin typeface="Arial"/>
                <a:ea typeface="Arial"/>
                <a:cs typeface="Arial"/>
                <a:sym typeface="Arial"/>
              </a:defRPr>
            </a:lvl7pPr>
            <a:lvl8pPr indent="0" lvl="7" marL="0" algn="r">
              <a:spcBef>
                <a:spcPts val="0"/>
              </a:spcBef>
              <a:buNone/>
              <a:defRPr sz="100">
                <a:solidFill>
                  <a:schemeClr val="dk2"/>
                </a:solidFill>
                <a:latin typeface="Arial"/>
                <a:ea typeface="Arial"/>
                <a:cs typeface="Arial"/>
                <a:sym typeface="Arial"/>
              </a:defRPr>
            </a:lvl8pPr>
            <a:lvl9pPr indent="0" lvl="8" marL="0" algn="r">
              <a:spcBef>
                <a:spcPts val="0"/>
              </a:spcBef>
              <a:buNone/>
              <a:defRPr sz="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pic>
        <p:nvPicPr>
          <p:cNvPr id="355" name="Google Shape;355;p40"/>
          <p:cNvPicPr preferRelativeResize="0"/>
          <p:nvPr/>
        </p:nvPicPr>
        <p:blipFill rotWithShape="1">
          <a:blip r:embed="rId4">
            <a:alphaModFix/>
          </a:blip>
          <a:srcRect b="0" l="0" r="0" t="0"/>
          <a:stretch/>
        </p:blipFill>
        <p:spPr>
          <a:xfrm>
            <a:off x="338137" y="4443413"/>
            <a:ext cx="1195979" cy="43755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ropped Photo" showMasterSp="0">
  <p:cSld name="Title Slide - Cropped Photo">
    <p:spTree>
      <p:nvGrpSpPr>
        <p:cNvPr id="38" name="Shape 38"/>
        <p:cNvGrpSpPr/>
        <p:nvPr/>
      </p:nvGrpSpPr>
      <p:grpSpPr>
        <a:xfrm>
          <a:off x="0" y="0"/>
          <a:ext cx="0" cy="0"/>
          <a:chOff x="0" y="0"/>
          <a:chExt cx="0" cy="0"/>
        </a:xfrm>
      </p:grpSpPr>
      <p:sp>
        <p:nvSpPr>
          <p:cNvPr id="39" name="Google Shape;39;p5"/>
          <p:cNvSpPr txBox="1"/>
          <p:nvPr>
            <p:ph type="ctrTitle"/>
          </p:nvPr>
        </p:nvSpPr>
        <p:spPr>
          <a:xfrm>
            <a:off x="294812" y="1269413"/>
            <a:ext cx="2669700" cy="14937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 name="Google Shape;40;p5"/>
          <p:cNvSpPr txBox="1"/>
          <p:nvPr>
            <p:ph idx="1" type="subTitle"/>
          </p:nvPr>
        </p:nvSpPr>
        <p:spPr>
          <a:xfrm>
            <a:off x="285750" y="2852566"/>
            <a:ext cx="2679000" cy="1207500"/>
          </a:xfrm>
          <a:prstGeom prst="rect">
            <a:avLst/>
          </a:prstGeom>
          <a:noFill/>
          <a:ln cap="flat" cmpd="sng" w="38100">
            <a:solidFill>
              <a:schemeClr val="accent3"/>
            </a:solidFill>
            <a:prstDash val="solid"/>
            <a:round/>
            <a:headEnd len="sm" w="sm" type="none"/>
            <a:tailEnd len="sm" w="sm" type="none"/>
          </a:ln>
        </p:spPr>
        <p:txBody>
          <a:bodyPr anchorCtr="0" anchor="t" bIns="34275" lIns="68575" spcFirstLastPara="1" rIns="68575" wrap="square" tIns="137150">
            <a:noAutofit/>
          </a:bodyPr>
          <a:lstStyle>
            <a:lvl1pPr lvl="0" algn="l">
              <a:lnSpc>
                <a:spcPct val="110000"/>
              </a:lnSpc>
              <a:spcBef>
                <a:spcPts val="1200"/>
              </a:spcBef>
              <a:spcAft>
                <a:spcPts val="0"/>
              </a:spcAft>
              <a:buClr>
                <a:schemeClr val="dk1"/>
              </a:buClr>
              <a:buSzPts val="1100"/>
              <a:buNone/>
              <a:defRPr sz="1100"/>
            </a:lvl1pPr>
            <a:lvl2pPr lvl="1" algn="l">
              <a:lnSpc>
                <a:spcPct val="110000"/>
              </a:lnSpc>
              <a:spcBef>
                <a:spcPts val="600"/>
              </a:spcBef>
              <a:spcAft>
                <a:spcPts val="0"/>
              </a:spcAft>
              <a:buClr>
                <a:schemeClr val="dk1"/>
              </a:buClr>
              <a:buSzPts val="900"/>
              <a:buNone/>
              <a:defRPr sz="1100"/>
            </a:lvl2pPr>
            <a:lvl3pPr lvl="2" algn="l">
              <a:lnSpc>
                <a:spcPct val="110000"/>
              </a:lnSpc>
              <a:spcBef>
                <a:spcPts val="400"/>
              </a:spcBef>
              <a:spcAft>
                <a:spcPts val="0"/>
              </a:spcAft>
              <a:buClr>
                <a:schemeClr val="dk1"/>
              </a:buClr>
              <a:buSzPts val="1100"/>
              <a:buNone/>
              <a:defRPr sz="1100"/>
            </a:lvl3pPr>
            <a:lvl4pPr lvl="3" algn="l">
              <a:lnSpc>
                <a:spcPct val="110000"/>
              </a:lnSpc>
              <a:spcBef>
                <a:spcPts val="400"/>
              </a:spcBef>
              <a:spcAft>
                <a:spcPts val="0"/>
              </a:spcAft>
              <a:buClr>
                <a:schemeClr val="dk1"/>
              </a:buClr>
              <a:buSzPts val="1100"/>
              <a:buNone/>
              <a:defRPr sz="1100"/>
            </a:lvl4pPr>
            <a:lvl5pPr lvl="4" algn="l">
              <a:lnSpc>
                <a:spcPct val="110000"/>
              </a:lnSpc>
              <a:spcBef>
                <a:spcPts val="400"/>
              </a:spcBef>
              <a:spcAft>
                <a:spcPts val="0"/>
              </a:spcAft>
              <a:buClr>
                <a:schemeClr val="dk1"/>
              </a:buClr>
              <a:buSzPts val="1100"/>
              <a:buNone/>
              <a:defRPr sz="1100"/>
            </a:lvl5pPr>
            <a:lvl6pPr lvl="5" algn="l">
              <a:lnSpc>
                <a:spcPct val="90000"/>
              </a:lnSpc>
              <a:spcBef>
                <a:spcPts val="400"/>
              </a:spcBef>
              <a:spcAft>
                <a:spcPts val="0"/>
              </a:spcAft>
              <a:buClr>
                <a:schemeClr val="dk1"/>
              </a:buClr>
              <a:buSzPts val="1100"/>
              <a:buNone/>
              <a:defRPr sz="1100"/>
            </a:lvl6pPr>
            <a:lvl7pPr lvl="6" algn="l">
              <a:lnSpc>
                <a:spcPct val="90000"/>
              </a:lnSpc>
              <a:spcBef>
                <a:spcPts val="400"/>
              </a:spcBef>
              <a:spcAft>
                <a:spcPts val="0"/>
              </a:spcAft>
              <a:buClr>
                <a:schemeClr val="dk1"/>
              </a:buClr>
              <a:buSzPts val="1100"/>
              <a:buNone/>
              <a:defRPr sz="1100"/>
            </a:lvl7pPr>
            <a:lvl8pPr lvl="7" algn="l">
              <a:lnSpc>
                <a:spcPct val="90000"/>
              </a:lnSpc>
              <a:spcBef>
                <a:spcPts val="400"/>
              </a:spcBef>
              <a:spcAft>
                <a:spcPts val="0"/>
              </a:spcAft>
              <a:buClr>
                <a:schemeClr val="dk1"/>
              </a:buClr>
              <a:buSzPts val="1100"/>
              <a:buNone/>
              <a:defRPr sz="1100"/>
            </a:lvl8pPr>
            <a:lvl9pPr lvl="8" algn="l">
              <a:lnSpc>
                <a:spcPct val="90000"/>
              </a:lnSpc>
              <a:spcBef>
                <a:spcPts val="400"/>
              </a:spcBef>
              <a:spcAft>
                <a:spcPts val="0"/>
              </a:spcAft>
              <a:buClr>
                <a:schemeClr val="dk1"/>
              </a:buClr>
              <a:buSzPts val="1100"/>
              <a:buNone/>
              <a:defRPr sz="1100"/>
            </a:lvl9pPr>
          </a:lstStyle>
          <a:p/>
        </p:txBody>
      </p:sp>
      <p:pic>
        <p:nvPicPr>
          <p:cNvPr id="41" name="Google Shape;41;p5"/>
          <p:cNvPicPr preferRelativeResize="0"/>
          <p:nvPr/>
        </p:nvPicPr>
        <p:blipFill rotWithShape="1">
          <a:blip r:embed="rId2">
            <a:alphaModFix/>
          </a:blip>
          <a:srcRect b="0" l="0" r="0" t="0"/>
          <a:stretch/>
        </p:blipFill>
        <p:spPr>
          <a:xfrm>
            <a:off x="359569" y="4458421"/>
            <a:ext cx="735418" cy="390488"/>
          </a:xfrm>
          <a:prstGeom prst="rect">
            <a:avLst/>
          </a:prstGeom>
          <a:noFill/>
          <a:ln>
            <a:noFill/>
          </a:ln>
        </p:spPr>
      </p:pic>
      <p:sp>
        <p:nvSpPr>
          <p:cNvPr id="42" name="Google Shape;42;p5"/>
          <p:cNvSpPr/>
          <p:nvPr>
            <p:ph idx="2" type="pic"/>
          </p:nvPr>
        </p:nvSpPr>
        <p:spPr>
          <a:xfrm>
            <a:off x="3499246" y="276224"/>
            <a:ext cx="5358900" cy="4594500"/>
          </a:xfrm>
          <a:prstGeom prst="rect">
            <a:avLst/>
          </a:prstGeom>
          <a:noFill/>
          <a:ln>
            <a:noFill/>
          </a:ln>
        </p:spPr>
      </p:sp>
      <p:pic>
        <p:nvPicPr>
          <p:cNvPr id="43" name="Google Shape;43;p5"/>
          <p:cNvPicPr preferRelativeResize="0"/>
          <p:nvPr/>
        </p:nvPicPr>
        <p:blipFill rotWithShape="1">
          <a:blip r:embed="rId3">
            <a:alphaModFix/>
          </a:blip>
          <a:srcRect b="0" l="0" r="0" t="0"/>
          <a:stretch/>
        </p:blipFill>
        <p:spPr>
          <a:xfrm>
            <a:off x="342900" y="267009"/>
            <a:ext cx="1190625" cy="428625"/>
          </a:xfrm>
          <a:prstGeom prst="rect">
            <a:avLst/>
          </a:prstGeom>
          <a:noFill/>
          <a:ln>
            <a:noFill/>
          </a:ln>
        </p:spPr>
      </p:pic>
      <p:sp>
        <p:nvSpPr>
          <p:cNvPr id="44" name="Google Shape;44;p5"/>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 name="Google Shape;45;p5"/>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5"/>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orient="horz" pos="432">
          <p15:clr>
            <a:srgbClr val="F26B43"/>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356" name="Shape 356"/>
        <p:cNvGrpSpPr/>
        <p:nvPr/>
      </p:nvGrpSpPr>
      <p:grpSpPr>
        <a:xfrm>
          <a:off x="0" y="0"/>
          <a:ext cx="0" cy="0"/>
          <a:chOff x="0" y="0"/>
          <a:chExt cx="0" cy="0"/>
        </a:xfrm>
      </p:grpSpPr>
      <p:sp>
        <p:nvSpPr>
          <p:cNvPr id="357" name="Google Shape;357;p41"/>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8" name="Google Shape;358;p41"/>
          <p:cNvSpPr txBox="1"/>
          <p:nvPr>
            <p:ph idx="1" type="body"/>
          </p:nvPr>
        </p:nvSpPr>
        <p:spPr>
          <a:xfrm>
            <a:off x="285750" y="1194197"/>
            <a:ext cx="2679000" cy="31326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sz="1100"/>
            </a:lvl1pPr>
            <a:lvl2pPr indent="-285750" lvl="1" marL="914400" algn="l">
              <a:lnSpc>
                <a:spcPct val="110000"/>
              </a:lnSpc>
              <a:spcBef>
                <a:spcPts val="600"/>
              </a:spcBef>
              <a:spcAft>
                <a:spcPts val="0"/>
              </a:spcAft>
              <a:buClr>
                <a:schemeClr val="dk1"/>
              </a:buClr>
              <a:buSzPts val="900"/>
              <a:buChar char="⚬"/>
              <a:defRPr sz="1100"/>
            </a:lvl2pPr>
            <a:lvl3pPr indent="-285750" lvl="2" marL="1371600" algn="l">
              <a:lnSpc>
                <a:spcPct val="110000"/>
              </a:lnSpc>
              <a:spcBef>
                <a:spcPts val="400"/>
              </a:spcBef>
              <a:spcAft>
                <a:spcPts val="0"/>
              </a:spcAft>
              <a:buClr>
                <a:schemeClr val="dk1"/>
              </a:buClr>
              <a:buSzPts val="900"/>
              <a:buChar char="⁃"/>
              <a:defRPr sz="900"/>
            </a:lvl3pPr>
            <a:lvl4pPr indent="-285750" lvl="3" marL="1828800" algn="l">
              <a:lnSpc>
                <a:spcPct val="110000"/>
              </a:lnSpc>
              <a:spcBef>
                <a:spcPts val="400"/>
              </a:spcBef>
              <a:spcAft>
                <a:spcPts val="0"/>
              </a:spcAft>
              <a:buClr>
                <a:schemeClr val="dk1"/>
              </a:buClr>
              <a:buSzPts val="900"/>
              <a:buChar char="⁃"/>
              <a:defRPr sz="900"/>
            </a:lvl4pPr>
            <a:lvl5pPr indent="-285750" lvl="4" marL="2286000" algn="l">
              <a:lnSpc>
                <a:spcPct val="11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9" name="Google Shape;359;p41"/>
          <p:cNvSpPr txBox="1"/>
          <p:nvPr>
            <p:ph idx="2" type="body"/>
          </p:nvPr>
        </p:nvSpPr>
        <p:spPr>
          <a:xfrm>
            <a:off x="3231373" y="1194197"/>
            <a:ext cx="2681400" cy="31326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sz="1100"/>
            </a:lvl1pPr>
            <a:lvl2pPr indent="-285750" lvl="1" marL="914400" algn="l">
              <a:lnSpc>
                <a:spcPct val="110000"/>
              </a:lnSpc>
              <a:spcBef>
                <a:spcPts val="600"/>
              </a:spcBef>
              <a:spcAft>
                <a:spcPts val="0"/>
              </a:spcAft>
              <a:buClr>
                <a:schemeClr val="dk1"/>
              </a:buClr>
              <a:buSzPts val="900"/>
              <a:buChar char="⚬"/>
              <a:defRPr sz="1100"/>
            </a:lvl2pPr>
            <a:lvl3pPr indent="-285750" lvl="2" marL="1371600" algn="l">
              <a:lnSpc>
                <a:spcPct val="110000"/>
              </a:lnSpc>
              <a:spcBef>
                <a:spcPts val="400"/>
              </a:spcBef>
              <a:spcAft>
                <a:spcPts val="0"/>
              </a:spcAft>
              <a:buClr>
                <a:schemeClr val="dk1"/>
              </a:buClr>
              <a:buSzPts val="900"/>
              <a:buChar char="⁃"/>
              <a:defRPr sz="900"/>
            </a:lvl3pPr>
            <a:lvl4pPr indent="-285750" lvl="3" marL="1828800" algn="l">
              <a:lnSpc>
                <a:spcPct val="110000"/>
              </a:lnSpc>
              <a:spcBef>
                <a:spcPts val="400"/>
              </a:spcBef>
              <a:spcAft>
                <a:spcPts val="0"/>
              </a:spcAft>
              <a:buClr>
                <a:schemeClr val="dk1"/>
              </a:buClr>
              <a:buSzPts val="900"/>
              <a:buChar char="⁃"/>
              <a:defRPr sz="900"/>
            </a:lvl4pPr>
            <a:lvl5pPr indent="-285750" lvl="4" marL="2286000" algn="l">
              <a:lnSpc>
                <a:spcPct val="11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0" name="Google Shape;360;p41"/>
          <p:cNvSpPr txBox="1"/>
          <p:nvPr>
            <p:ph idx="3" type="body"/>
          </p:nvPr>
        </p:nvSpPr>
        <p:spPr>
          <a:xfrm>
            <a:off x="6179343" y="1194197"/>
            <a:ext cx="2679000" cy="31326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sz="1100"/>
            </a:lvl1pPr>
            <a:lvl2pPr indent="-285750" lvl="1" marL="914400" algn="l">
              <a:lnSpc>
                <a:spcPct val="110000"/>
              </a:lnSpc>
              <a:spcBef>
                <a:spcPts val="600"/>
              </a:spcBef>
              <a:spcAft>
                <a:spcPts val="0"/>
              </a:spcAft>
              <a:buClr>
                <a:schemeClr val="dk1"/>
              </a:buClr>
              <a:buSzPts val="900"/>
              <a:buChar char="⚬"/>
              <a:defRPr sz="1100"/>
            </a:lvl2pPr>
            <a:lvl3pPr indent="-285750" lvl="2" marL="1371600" algn="l">
              <a:lnSpc>
                <a:spcPct val="110000"/>
              </a:lnSpc>
              <a:spcBef>
                <a:spcPts val="400"/>
              </a:spcBef>
              <a:spcAft>
                <a:spcPts val="0"/>
              </a:spcAft>
              <a:buClr>
                <a:schemeClr val="dk1"/>
              </a:buClr>
              <a:buSzPts val="900"/>
              <a:buChar char="⁃"/>
              <a:defRPr sz="900"/>
            </a:lvl3pPr>
            <a:lvl4pPr indent="-285750" lvl="3" marL="1828800" algn="l">
              <a:lnSpc>
                <a:spcPct val="110000"/>
              </a:lnSpc>
              <a:spcBef>
                <a:spcPts val="400"/>
              </a:spcBef>
              <a:spcAft>
                <a:spcPts val="0"/>
              </a:spcAft>
              <a:buClr>
                <a:schemeClr val="dk1"/>
              </a:buClr>
              <a:buSzPts val="900"/>
              <a:buChar char="⁃"/>
              <a:defRPr sz="900"/>
            </a:lvl4pPr>
            <a:lvl5pPr indent="-285750" lvl="4" marL="2286000" algn="l">
              <a:lnSpc>
                <a:spcPct val="11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1" name="Google Shape;361;p41"/>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2" name="Google Shape;362;p41"/>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3" name="Google Shape;363;p41"/>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cxnSp>
        <p:nvCxnSpPr>
          <p:cNvPr id="364" name="Google Shape;364;p41"/>
          <p:cNvCxnSpPr/>
          <p:nvPr/>
        </p:nvCxnSpPr>
        <p:spPr>
          <a:xfrm>
            <a:off x="3098015" y="1194197"/>
            <a:ext cx="0" cy="3132600"/>
          </a:xfrm>
          <a:prstGeom prst="straightConnector1">
            <a:avLst/>
          </a:prstGeom>
          <a:noFill/>
          <a:ln cap="flat" cmpd="sng" w="9525">
            <a:solidFill>
              <a:schemeClr val="dk1"/>
            </a:solidFill>
            <a:prstDash val="solid"/>
            <a:miter lim="800000"/>
            <a:headEnd len="sm" w="sm" type="none"/>
            <a:tailEnd len="sm" w="sm" type="none"/>
          </a:ln>
        </p:spPr>
      </p:cxnSp>
      <p:cxnSp>
        <p:nvCxnSpPr>
          <p:cNvPr id="365" name="Google Shape;365;p41"/>
          <p:cNvCxnSpPr/>
          <p:nvPr/>
        </p:nvCxnSpPr>
        <p:spPr>
          <a:xfrm>
            <a:off x="6045984" y="1194197"/>
            <a:ext cx="0" cy="31326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pos="3725">
          <p15:clr>
            <a:srgbClr val="FBAE40"/>
          </p15:clr>
        </p15:guide>
        <p15:guide id="2" pos="20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Picture">
  <p:cSld name="Content, Subhead with Picture">
    <p:spTree>
      <p:nvGrpSpPr>
        <p:cNvPr id="366" name="Shape 366"/>
        <p:cNvGrpSpPr/>
        <p:nvPr/>
      </p:nvGrpSpPr>
      <p:grpSpPr>
        <a:xfrm>
          <a:off x="0" y="0"/>
          <a:ext cx="0" cy="0"/>
          <a:chOff x="0" y="0"/>
          <a:chExt cx="0" cy="0"/>
        </a:xfrm>
      </p:grpSpPr>
      <p:sp>
        <p:nvSpPr>
          <p:cNvPr id="367" name="Google Shape;367;p42"/>
          <p:cNvSpPr txBox="1"/>
          <p:nvPr>
            <p:ph type="title"/>
          </p:nvPr>
        </p:nvSpPr>
        <p:spPr>
          <a:xfrm>
            <a:off x="285750" y="330994"/>
            <a:ext cx="48219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42"/>
          <p:cNvSpPr txBox="1"/>
          <p:nvPr>
            <p:ph idx="1" type="body"/>
          </p:nvPr>
        </p:nvSpPr>
        <p:spPr>
          <a:xfrm>
            <a:off x="285750" y="1194197"/>
            <a:ext cx="4821900" cy="2829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accent5"/>
              </a:buClr>
              <a:buSzPts val="1100"/>
              <a:buNone/>
              <a:defRPr b="1">
                <a:solidFill>
                  <a:schemeClr val="accent5"/>
                </a:solidFill>
              </a:defRPr>
            </a:lvl1pPr>
            <a:lvl2pPr indent="-228600" lvl="1" marL="914400" algn="l">
              <a:lnSpc>
                <a:spcPct val="110000"/>
              </a:lnSpc>
              <a:spcBef>
                <a:spcPts val="600"/>
              </a:spcBef>
              <a:spcAft>
                <a:spcPts val="0"/>
              </a:spcAft>
              <a:buClr>
                <a:schemeClr val="dk1"/>
              </a:buClr>
              <a:buSzPts val="900"/>
              <a:buNone/>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9" name="Google Shape;369;p42"/>
          <p:cNvSpPr txBox="1"/>
          <p:nvPr>
            <p:ph idx="2" type="body"/>
          </p:nvPr>
        </p:nvSpPr>
        <p:spPr>
          <a:xfrm>
            <a:off x="285750" y="1609475"/>
            <a:ext cx="4821900" cy="27174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0" name="Google Shape;370;p42"/>
          <p:cNvSpPr/>
          <p:nvPr>
            <p:ph idx="3" type="pic"/>
          </p:nvPr>
        </p:nvSpPr>
        <p:spPr>
          <a:xfrm>
            <a:off x="5643563" y="273844"/>
            <a:ext cx="3214800" cy="4596900"/>
          </a:xfrm>
          <a:prstGeom prst="rect">
            <a:avLst/>
          </a:prstGeom>
          <a:noFill/>
          <a:ln>
            <a:noFill/>
          </a:ln>
        </p:spPr>
      </p:sp>
      <p:sp>
        <p:nvSpPr>
          <p:cNvPr id="371" name="Google Shape;371;p42"/>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2" name="Google Shape;372;p42"/>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42"/>
          <p:cNvSpPr txBox="1"/>
          <p:nvPr>
            <p:ph idx="12" type="sldNum"/>
          </p:nvPr>
        </p:nvSpPr>
        <p:spPr>
          <a:xfrm>
            <a:off x="8590547" y="5266675"/>
            <a:ext cx="2970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ubhead with Caption" showMasterSp="0">
  <p:cSld name="Picture, Subhead with Caption">
    <p:spTree>
      <p:nvGrpSpPr>
        <p:cNvPr id="374" name="Shape 374"/>
        <p:cNvGrpSpPr/>
        <p:nvPr/>
      </p:nvGrpSpPr>
      <p:grpSpPr>
        <a:xfrm>
          <a:off x="0" y="0"/>
          <a:ext cx="0" cy="0"/>
          <a:chOff x="0" y="0"/>
          <a:chExt cx="0" cy="0"/>
        </a:xfrm>
      </p:grpSpPr>
      <p:sp>
        <p:nvSpPr>
          <p:cNvPr id="375" name="Google Shape;375;p43"/>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6" name="Google Shape;376;p43"/>
          <p:cNvSpPr/>
          <p:nvPr>
            <p:ph idx="2" type="pic"/>
          </p:nvPr>
        </p:nvSpPr>
        <p:spPr>
          <a:xfrm>
            <a:off x="285750" y="1194198"/>
            <a:ext cx="5357700" cy="3676500"/>
          </a:xfrm>
          <a:prstGeom prst="rect">
            <a:avLst/>
          </a:prstGeom>
          <a:noFill/>
          <a:ln>
            <a:noFill/>
          </a:ln>
        </p:spPr>
      </p:sp>
      <p:sp>
        <p:nvSpPr>
          <p:cNvPr id="377" name="Google Shape;377;p43"/>
          <p:cNvSpPr txBox="1"/>
          <p:nvPr>
            <p:ph idx="1" type="body"/>
          </p:nvPr>
        </p:nvSpPr>
        <p:spPr>
          <a:xfrm>
            <a:off x="6179343" y="1194198"/>
            <a:ext cx="2679000" cy="2829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accent5"/>
              </a:buClr>
              <a:buSzPts val="1100"/>
              <a:buNone/>
              <a:defRPr b="1">
                <a:solidFill>
                  <a:schemeClr val="accent5"/>
                </a:solidFill>
              </a:defRPr>
            </a:lvl1pPr>
            <a:lvl2pPr indent="-228600" lvl="1" marL="914400" algn="l">
              <a:lnSpc>
                <a:spcPct val="110000"/>
              </a:lnSpc>
              <a:spcBef>
                <a:spcPts val="600"/>
              </a:spcBef>
              <a:spcAft>
                <a:spcPts val="0"/>
              </a:spcAft>
              <a:buClr>
                <a:schemeClr val="dk1"/>
              </a:buClr>
              <a:buSzPts val="900"/>
              <a:buNone/>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8" name="Google Shape;378;p43"/>
          <p:cNvSpPr txBox="1"/>
          <p:nvPr>
            <p:ph idx="3" type="body"/>
          </p:nvPr>
        </p:nvSpPr>
        <p:spPr>
          <a:xfrm>
            <a:off x="6179344" y="1609475"/>
            <a:ext cx="2679000" cy="27174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sz="1100"/>
            </a:lvl1pPr>
            <a:lvl2pPr indent="-285750" lvl="1" marL="914400" algn="l">
              <a:lnSpc>
                <a:spcPct val="110000"/>
              </a:lnSpc>
              <a:spcBef>
                <a:spcPts val="600"/>
              </a:spcBef>
              <a:spcAft>
                <a:spcPts val="0"/>
              </a:spcAft>
              <a:buClr>
                <a:schemeClr val="dk1"/>
              </a:buClr>
              <a:buSzPts val="900"/>
              <a:buChar char="⚬"/>
              <a:defRPr sz="1100"/>
            </a:lvl2pPr>
            <a:lvl3pPr indent="-285750" lvl="2" marL="1371600" algn="l">
              <a:lnSpc>
                <a:spcPct val="110000"/>
              </a:lnSpc>
              <a:spcBef>
                <a:spcPts val="400"/>
              </a:spcBef>
              <a:spcAft>
                <a:spcPts val="0"/>
              </a:spcAft>
              <a:buClr>
                <a:schemeClr val="dk1"/>
              </a:buClr>
              <a:buSzPts val="900"/>
              <a:buChar char="⁃"/>
              <a:defRPr sz="900"/>
            </a:lvl3pPr>
            <a:lvl4pPr indent="-285750" lvl="3" marL="1828800" algn="l">
              <a:lnSpc>
                <a:spcPct val="110000"/>
              </a:lnSpc>
              <a:spcBef>
                <a:spcPts val="400"/>
              </a:spcBef>
              <a:spcAft>
                <a:spcPts val="0"/>
              </a:spcAft>
              <a:buClr>
                <a:schemeClr val="dk1"/>
              </a:buClr>
              <a:buSzPts val="900"/>
              <a:buChar char="⁃"/>
              <a:defRPr sz="900"/>
            </a:lvl4pPr>
            <a:lvl5pPr indent="-285750" lvl="4" marL="2286000" algn="l">
              <a:lnSpc>
                <a:spcPct val="110000"/>
              </a:lnSpc>
              <a:spcBef>
                <a:spcPts val="400"/>
              </a:spcBef>
              <a:spcAft>
                <a:spcPts val="0"/>
              </a:spcAft>
              <a:buClr>
                <a:schemeClr val="dk1"/>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9" name="Google Shape;379;p43"/>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0" name="Google Shape;380;p43"/>
          <p:cNvSpPr txBox="1"/>
          <p:nvPr>
            <p:ph idx="11" type="ftr"/>
          </p:nvPr>
        </p:nvSpPr>
        <p:spPr>
          <a:xfrm>
            <a:off x="6179344" y="4672361"/>
            <a:ext cx="21456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1" name="Google Shape;381;p43"/>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Picture Grid">
  <p:cSld name="Content, Subhead with Picture Grid">
    <p:spTree>
      <p:nvGrpSpPr>
        <p:cNvPr id="382" name="Shape 382"/>
        <p:cNvGrpSpPr/>
        <p:nvPr/>
      </p:nvGrpSpPr>
      <p:grpSpPr>
        <a:xfrm>
          <a:off x="0" y="0"/>
          <a:ext cx="0" cy="0"/>
          <a:chOff x="0" y="0"/>
          <a:chExt cx="0" cy="0"/>
        </a:xfrm>
      </p:grpSpPr>
      <p:sp>
        <p:nvSpPr>
          <p:cNvPr id="383" name="Google Shape;383;p44"/>
          <p:cNvSpPr txBox="1"/>
          <p:nvPr>
            <p:ph type="title"/>
          </p:nvPr>
        </p:nvSpPr>
        <p:spPr>
          <a:xfrm>
            <a:off x="285750" y="330994"/>
            <a:ext cx="37524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4" name="Google Shape;384;p44"/>
          <p:cNvSpPr txBox="1"/>
          <p:nvPr>
            <p:ph idx="1" type="body"/>
          </p:nvPr>
        </p:nvSpPr>
        <p:spPr>
          <a:xfrm>
            <a:off x="285750" y="1194197"/>
            <a:ext cx="3752400" cy="2829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accent5"/>
              </a:buClr>
              <a:buSzPts val="1100"/>
              <a:buNone/>
              <a:defRPr b="1">
                <a:solidFill>
                  <a:schemeClr val="accent5"/>
                </a:solidFill>
              </a:defRPr>
            </a:lvl1pPr>
            <a:lvl2pPr indent="-228600" lvl="1" marL="914400" algn="l">
              <a:lnSpc>
                <a:spcPct val="110000"/>
              </a:lnSpc>
              <a:spcBef>
                <a:spcPts val="600"/>
              </a:spcBef>
              <a:spcAft>
                <a:spcPts val="0"/>
              </a:spcAft>
              <a:buClr>
                <a:schemeClr val="dk1"/>
              </a:buClr>
              <a:buSzPts val="900"/>
              <a:buNone/>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5" name="Google Shape;385;p44"/>
          <p:cNvSpPr txBox="1"/>
          <p:nvPr>
            <p:ph idx="2" type="body"/>
          </p:nvPr>
        </p:nvSpPr>
        <p:spPr>
          <a:xfrm>
            <a:off x="285751" y="1609475"/>
            <a:ext cx="3752400" cy="27174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6" name="Google Shape;386;p44"/>
          <p:cNvSpPr/>
          <p:nvPr>
            <p:ph idx="3" type="pic"/>
          </p:nvPr>
        </p:nvSpPr>
        <p:spPr>
          <a:xfrm>
            <a:off x="4572000" y="762000"/>
            <a:ext cx="1884900" cy="2427000"/>
          </a:xfrm>
          <a:prstGeom prst="rect">
            <a:avLst/>
          </a:prstGeom>
          <a:noFill/>
          <a:ln>
            <a:noFill/>
          </a:ln>
        </p:spPr>
      </p:sp>
      <p:sp>
        <p:nvSpPr>
          <p:cNvPr id="387" name="Google Shape;387;p44"/>
          <p:cNvSpPr/>
          <p:nvPr>
            <p:ph idx="4" type="pic"/>
          </p:nvPr>
        </p:nvSpPr>
        <p:spPr>
          <a:xfrm>
            <a:off x="4572000" y="3284486"/>
            <a:ext cx="1884900" cy="1859100"/>
          </a:xfrm>
          <a:prstGeom prst="rect">
            <a:avLst/>
          </a:prstGeom>
          <a:noFill/>
          <a:ln>
            <a:noFill/>
          </a:ln>
        </p:spPr>
      </p:sp>
      <p:sp>
        <p:nvSpPr>
          <p:cNvPr id="388" name="Google Shape;388;p44"/>
          <p:cNvSpPr/>
          <p:nvPr>
            <p:ph idx="5" type="pic"/>
          </p:nvPr>
        </p:nvSpPr>
        <p:spPr>
          <a:xfrm>
            <a:off x="6548221" y="0"/>
            <a:ext cx="1884900" cy="1859100"/>
          </a:xfrm>
          <a:prstGeom prst="rect">
            <a:avLst/>
          </a:prstGeom>
          <a:noFill/>
          <a:ln>
            <a:noFill/>
          </a:ln>
        </p:spPr>
      </p:sp>
      <p:sp>
        <p:nvSpPr>
          <p:cNvPr id="389" name="Google Shape;389;p44"/>
          <p:cNvSpPr/>
          <p:nvPr>
            <p:ph idx="6" type="pic"/>
          </p:nvPr>
        </p:nvSpPr>
        <p:spPr>
          <a:xfrm>
            <a:off x="6548220" y="1952625"/>
            <a:ext cx="1884900" cy="2427000"/>
          </a:xfrm>
          <a:prstGeom prst="rect">
            <a:avLst/>
          </a:prstGeom>
          <a:noFill/>
          <a:ln>
            <a:noFill/>
          </a:ln>
        </p:spPr>
      </p:sp>
      <p:sp>
        <p:nvSpPr>
          <p:cNvPr id="390" name="Google Shape;390;p44"/>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1" name="Google Shape;391;p44"/>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2" name="Google Shape;392;p44"/>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bhead with Quote">
  <p:cSld name="Content, Subhead with Quote">
    <p:spTree>
      <p:nvGrpSpPr>
        <p:cNvPr id="393" name="Shape 393"/>
        <p:cNvGrpSpPr/>
        <p:nvPr/>
      </p:nvGrpSpPr>
      <p:grpSpPr>
        <a:xfrm>
          <a:off x="0" y="0"/>
          <a:ext cx="0" cy="0"/>
          <a:chOff x="0" y="0"/>
          <a:chExt cx="0" cy="0"/>
        </a:xfrm>
      </p:grpSpPr>
      <p:sp>
        <p:nvSpPr>
          <p:cNvPr id="394" name="Google Shape;394;p45"/>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5" name="Google Shape;395;p45"/>
          <p:cNvSpPr txBox="1"/>
          <p:nvPr>
            <p:ph idx="1" type="body"/>
          </p:nvPr>
        </p:nvSpPr>
        <p:spPr>
          <a:xfrm>
            <a:off x="285750" y="1194197"/>
            <a:ext cx="4821900" cy="2829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Clr>
                <a:schemeClr val="accent5"/>
              </a:buClr>
              <a:buSzPts val="1100"/>
              <a:buNone/>
              <a:defRPr b="1">
                <a:solidFill>
                  <a:schemeClr val="accent5"/>
                </a:solidFill>
              </a:defRPr>
            </a:lvl1pPr>
            <a:lvl2pPr indent="-228600" lvl="1" marL="914400" algn="l">
              <a:lnSpc>
                <a:spcPct val="110000"/>
              </a:lnSpc>
              <a:spcBef>
                <a:spcPts val="600"/>
              </a:spcBef>
              <a:spcAft>
                <a:spcPts val="0"/>
              </a:spcAft>
              <a:buClr>
                <a:schemeClr val="dk1"/>
              </a:buClr>
              <a:buSzPts val="900"/>
              <a:buNone/>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6" name="Google Shape;396;p45"/>
          <p:cNvSpPr txBox="1"/>
          <p:nvPr>
            <p:ph idx="2" type="body"/>
          </p:nvPr>
        </p:nvSpPr>
        <p:spPr>
          <a:xfrm>
            <a:off x="285750" y="1609475"/>
            <a:ext cx="4821900" cy="2717400"/>
          </a:xfrm>
          <a:prstGeom prst="rect">
            <a:avLst/>
          </a:prstGeom>
          <a:noFill/>
          <a:ln>
            <a:noFill/>
          </a:ln>
        </p:spPr>
        <p:txBody>
          <a:bodyPr anchorCtr="0" anchor="t" bIns="34275" lIns="68575" spcFirstLastPara="1" rIns="68575" wrap="square" tIns="34275">
            <a:normAutofit/>
          </a:bodyPr>
          <a:lstStyle>
            <a:lvl1pPr indent="-298450" lvl="0" marL="457200" algn="l">
              <a:lnSpc>
                <a:spcPct val="110000"/>
              </a:lnSpc>
              <a:spcBef>
                <a:spcPts val="1200"/>
              </a:spcBef>
              <a:spcAft>
                <a:spcPts val="0"/>
              </a:spcAft>
              <a:buClr>
                <a:schemeClr val="dk1"/>
              </a:buClr>
              <a:buSzPts val="1100"/>
              <a:buChar char="•"/>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7" name="Google Shape;397;p45"/>
          <p:cNvSpPr/>
          <p:nvPr>
            <p:ph idx="3" type="pic"/>
          </p:nvPr>
        </p:nvSpPr>
        <p:spPr>
          <a:xfrm>
            <a:off x="5880491" y="1197210"/>
            <a:ext cx="476400" cy="321900"/>
          </a:xfrm>
          <a:prstGeom prst="rect">
            <a:avLst/>
          </a:prstGeom>
          <a:noFill/>
          <a:ln>
            <a:noFill/>
          </a:ln>
        </p:spPr>
      </p:sp>
      <p:sp>
        <p:nvSpPr>
          <p:cNvPr id="398" name="Google Shape;398;p45"/>
          <p:cNvSpPr txBox="1"/>
          <p:nvPr>
            <p:ph idx="4" type="body"/>
          </p:nvPr>
        </p:nvSpPr>
        <p:spPr>
          <a:xfrm>
            <a:off x="5820995" y="1593167"/>
            <a:ext cx="2681400" cy="19491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1200"/>
              </a:spcBef>
              <a:spcAft>
                <a:spcPts val="0"/>
              </a:spcAft>
              <a:buClr>
                <a:schemeClr val="dk1"/>
              </a:buClr>
              <a:buSzPts val="1700"/>
              <a:buNone/>
              <a:defRPr b="0" i="0" sz="1700">
                <a:latin typeface="Times"/>
                <a:ea typeface="Times"/>
                <a:cs typeface="Times"/>
                <a:sym typeface="Times"/>
              </a:defRPr>
            </a:lvl1pPr>
            <a:lvl2pPr indent="-298450" lvl="1" marL="914400" algn="l">
              <a:lnSpc>
                <a:spcPct val="110000"/>
              </a:lnSpc>
              <a:spcBef>
                <a:spcPts val="600"/>
              </a:spcBef>
              <a:spcAft>
                <a:spcPts val="0"/>
              </a:spcAft>
              <a:buClr>
                <a:schemeClr val="dk1"/>
              </a:buClr>
              <a:buSzPts val="1100"/>
              <a:buChar char="⚬"/>
              <a:defRPr/>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9" name="Google Shape;399;p45"/>
          <p:cNvSpPr/>
          <p:nvPr>
            <p:ph idx="5" type="pic"/>
          </p:nvPr>
        </p:nvSpPr>
        <p:spPr>
          <a:xfrm>
            <a:off x="5863512" y="3666144"/>
            <a:ext cx="621000" cy="621000"/>
          </a:xfrm>
          <a:prstGeom prst="ellipse">
            <a:avLst/>
          </a:prstGeom>
          <a:noFill/>
          <a:ln>
            <a:noFill/>
          </a:ln>
        </p:spPr>
      </p:sp>
      <p:sp>
        <p:nvSpPr>
          <p:cNvPr id="400" name="Google Shape;400;p45"/>
          <p:cNvSpPr txBox="1"/>
          <p:nvPr>
            <p:ph idx="6" type="body"/>
          </p:nvPr>
        </p:nvSpPr>
        <p:spPr>
          <a:xfrm>
            <a:off x="6579236" y="3808094"/>
            <a:ext cx="1923000" cy="5187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Clr>
                <a:schemeClr val="dk1"/>
              </a:buClr>
              <a:buSzPts val="900"/>
              <a:buNone/>
              <a:defRPr b="0" sz="900"/>
            </a:lvl1pPr>
            <a:lvl2pPr indent="-228600" lvl="1" marL="914400" algn="l">
              <a:lnSpc>
                <a:spcPct val="110000"/>
              </a:lnSpc>
              <a:spcBef>
                <a:spcPts val="0"/>
              </a:spcBef>
              <a:spcAft>
                <a:spcPts val="0"/>
              </a:spcAft>
              <a:buClr>
                <a:schemeClr val="dk1"/>
              </a:buClr>
              <a:buSzPts val="800"/>
              <a:buNone/>
              <a:defRPr sz="900"/>
            </a:lvl2pPr>
            <a:lvl3pPr indent="-317500" lvl="2" marL="1371600" algn="l">
              <a:lnSpc>
                <a:spcPct val="110000"/>
              </a:lnSpc>
              <a:spcBef>
                <a:spcPts val="400"/>
              </a:spcBef>
              <a:spcAft>
                <a:spcPts val="0"/>
              </a:spcAft>
              <a:buClr>
                <a:schemeClr val="dk1"/>
              </a:buClr>
              <a:buSzPts val="1400"/>
              <a:buChar char="⁃"/>
              <a:defRPr/>
            </a:lvl3pPr>
            <a:lvl4pPr indent="-317500" lvl="3" marL="1828800" algn="l">
              <a:lnSpc>
                <a:spcPct val="110000"/>
              </a:lnSpc>
              <a:spcBef>
                <a:spcPts val="400"/>
              </a:spcBef>
              <a:spcAft>
                <a:spcPts val="0"/>
              </a:spcAft>
              <a:buClr>
                <a:schemeClr val="dk1"/>
              </a:buClr>
              <a:buSzPts val="1400"/>
              <a:buChar char="⁃"/>
              <a:defRPr/>
            </a:lvl4pPr>
            <a:lvl5pPr indent="-317500" lvl="4" marL="2286000" algn="l">
              <a:lnSpc>
                <a:spcPct val="11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1" name="Google Shape;401;p45"/>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2" name="Google Shape;402;p45"/>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3" name="Google Shape;403;p45"/>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cxnSp>
        <p:nvCxnSpPr>
          <p:cNvPr id="404" name="Google Shape;404;p45"/>
          <p:cNvCxnSpPr/>
          <p:nvPr/>
        </p:nvCxnSpPr>
        <p:spPr>
          <a:xfrm>
            <a:off x="5643563" y="1194198"/>
            <a:ext cx="0" cy="31326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Gradient Overlay" showMasterSp="0">
  <p:cSld name="Quote - Photo, Gradient Overlay">
    <p:bg>
      <p:bgPr>
        <a:solidFill>
          <a:srgbClr val="7F7F7F"/>
        </a:solidFill>
      </p:bgPr>
    </p:bg>
    <p:spTree>
      <p:nvGrpSpPr>
        <p:cNvPr id="405" name="Shape 405"/>
        <p:cNvGrpSpPr/>
        <p:nvPr/>
      </p:nvGrpSpPr>
      <p:grpSpPr>
        <a:xfrm>
          <a:off x="0" y="0"/>
          <a:ext cx="0" cy="0"/>
          <a:chOff x="0" y="0"/>
          <a:chExt cx="0" cy="0"/>
        </a:xfrm>
      </p:grpSpPr>
      <p:sp>
        <p:nvSpPr>
          <p:cNvPr id="406" name="Google Shape;406;p46"/>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7" name="Google Shape;407;p46"/>
          <p:cNvSpPr/>
          <p:nvPr>
            <p:ph idx="2" type="pic"/>
          </p:nvPr>
        </p:nvSpPr>
        <p:spPr>
          <a:xfrm>
            <a:off x="0" y="0"/>
            <a:ext cx="9144000" cy="5143500"/>
          </a:xfrm>
          <a:prstGeom prst="rect">
            <a:avLst/>
          </a:prstGeom>
          <a:noFill/>
          <a:ln>
            <a:noFill/>
          </a:ln>
        </p:spPr>
      </p:sp>
      <p:sp>
        <p:nvSpPr>
          <p:cNvPr id="408" name="Google Shape;408;p46"/>
          <p:cNvSpPr txBox="1"/>
          <p:nvPr>
            <p:ph idx="1" type="body"/>
          </p:nvPr>
        </p:nvSpPr>
        <p:spPr>
          <a:xfrm>
            <a:off x="0" y="0"/>
            <a:ext cx="6179400" cy="5143500"/>
          </a:xfrm>
          <a:prstGeom prst="rect">
            <a:avLst/>
          </a:prstGeom>
          <a:gradFill>
            <a:gsLst>
              <a:gs pos="0">
                <a:srgbClr val="000000">
                  <a:alpha val="45882"/>
                </a:srgbClr>
              </a:gs>
              <a:gs pos="65000">
                <a:srgbClr val="000000">
                  <a:alpha val="45882"/>
                </a:srgbClr>
              </a:gs>
              <a:gs pos="100000">
                <a:srgbClr val="000000">
                  <a:alpha val="0"/>
                </a:srgbClr>
              </a:gs>
            </a:gsLst>
            <a:lin ang="0" scaled="0"/>
          </a:gradFill>
          <a:ln cap="flat" cmpd="sng" w="9525">
            <a:solidFill>
              <a:schemeClr val="dk1">
                <a:alpha val="0"/>
              </a:schemeClr>
            </a:solidFill>
            <a:prstDash val="solid"/>
            <a:round/>
            <a:headEnd len="sm" w="sm" type="none"/>
            <a:tailEnd len="sm" w="sm" type="none"/>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SzPts val="100"/>
              <a:buNone/>
              <a:defRPr sz="100"/>
            </a:lvl1pPr>
            <a:lvl2pPr indent="-228600" lvl="1" marL="914400" algn="l">
              <a:lnSpc>
                <a:spcPct val="110000"/>
              </a:lnSpc>
              <a:spcBef>
                <a:spcPts val="600"/>
              </a:spcBef>
              <a:spcAft>
                <a:spcPts val="0"/>
              </a:spcAft>
              <a:buSzPts val="900"/>
              <a:buNone/>
              <a:defRPr sz="100"/>
            </a:lvl2pPr>
            <a:lvl3pPr indent="-228600" lvl="2" marL="1371600" algn="l">
              <a:lnSpc>
                <a:spcPct val="110000"/>
              </a:lnSpc>
              <a:spcBef>
                <a:spcPts val="400"/>
              </a:spcBef>
              <a:spcAft>
                <a:spcPts val="0"/>
              </a:spcAft>
              <a:buSzPts val="100"/>
              <a:buNone/>
              <a:defRPr sz="100"/>
            </a:lvl3pPr>
            <a:lvl4pPr indent="-228600" lvl="3" marL="1828800" algn="l">
              <a:lnSpc>
                <a:spcPct val="110000"/>
              </a:lnSpc>
              <a:spcBef>
                <a:spcPts val="400"/>
              </a:spcBef>
              <a:spcAft>
                <a:spcPts val="0"/>
              </a:spcAft>
              <a:buSzPts val="100"/>
              <a:buNone/>
              <a:defRPr sz="100"/>
            </a:lvl4pPr>
            <a:lvl5pPr indent="-228600" lvl="4" marL="2286000" algn="l">
              <a:lnSpc>
                <a:spcPct val="110000"/>
              </a:lnSpc>
              <a:spcBef>
                <a:spcPts val="400"/>
              </a:spcBef>
              <a:spcAft>
                <a:spcPts val="0"/>
              </a:spcAft>
              <a:buSzPts val="100"/>
              <a:buNone/>
              <a:defRPr sz="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09" name="Google Shape;409;p46"/>
          <p:cNvSpPr/>
          <p:nvPr>
            <p:ph idx="3" type="pic"/>
          </p:nvPr>
        </p:nvSpPr>
        <p:spPr>
          <a:xfrm>
            <a:off x="651237" y="792293"/>
            <a:ext cx="476400" cy="321900"/>
          </a:xfrm>
          <a:prstGeom prst="rect">
            <a:avLst/>
          </a:prstGeom>
          <a:noFill/>
          <a:ln>
            <a:noFill/>
          </a:ln>
        </p:spPr>
      </p:sp>
      <p:sp>
        <p:nvSpPr>
          <p:cNvPr id="410" name="Google Shape;410;p46"/>
          <p:cNvSpPr txBox="1"/>
          <p:nvPr>
            <p:ph idx="4" type="body"/>
          </p:nvPr>
        </p:nvSpPr>
        <p:spPr>
          <a:xfrm>
            <a:off x="571500" y="1193006"/>
            <a:ext cx="3771900" cy="16788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1200"/>
              </a:spcBef>
              <a:spcAft>
                <a:spcPts val="0"/>
              </a:spcAft>
              <a:buClr>
                <a:schemeClr val="lt1"/>
              </a:buClr>
              <a:buSzPts val="2100"/>
              <a:buNone/>
              <a:defRPr b="0" i="0" sz="2100">
                <a:latin typeface="Times"/>
                <a:ea typeface="Times"/>
                <a:cs typeface="Times"/>
                <a:sym typeface="Times"/>
              </a:defRPr>
            </a:lvl1pPr>
            <a:lvl2pPr indent="-298450" lvl="1" marL="914400" algn="l">
              <a:lnSpc>
                <a:spcPct val="110000"/>
              </a:lnSpc>
              <a:spcBef>
                <a:spcPts val="600"/>
              </a:spcBef>
              <a:spcAft>
                <a:spcPts val="0"/>
              </a:spcAft>
              <a:buClr>
                <a:schemeClr val="lt1"/>
              </a:buClr>
              <a:buSzPts val="1100"/>
              <a:buChar char="⚬"/>
              <a:defRPr/>
            </a:lvl2pPr>
            <a:lvl3pPr indent="-317500" lvl="2" marL="1371600" algn="l">
              <a:lnSpc>
                <a:spcPct val="110000"/>
              </a:lnSpc>
              <a:spcBef>
                <a:spcPts val="400"/>
              </a:spcBef>
              <a:spcAft>
                <a:spcPts val="0"/>
              </a:spcAft>
              <a:buClr>
                <a:schemeClr val="lt1"/>
              </a:buClr>
              <a:buSzPts val="1400"/>
              <a:buChar char="⁃"/>
              <a:defRPr/>
            </a:lvl3pPr>
            <a:lvl4pPr indent="-317500" lvl="3" marL="1828800" algn="l">
              <a:lnSpc>
                <a:spcPct val="110000"/>
              </a:lnSpc>
              <a:spcBef>
                <a:spcPts val="400"/>
              </a:spcBef>
              <a:spcAft>
                <a:spcPts val="0"/>
              </a:spcAft>
              <a:buClr>
                <a:schemeClr val="lt1"/>
              </a:buClr>
              <a:buSzPts val="1400"/>
              <a:buChar char="⁃"/>
              <a:defRPr/>
            </a:lvl4pPr>
            <a:lvl5pPr indent="-317500" lvl="4" marL="2286000" algn="l">
              <a:lnSpc>
                <a:spcPct val="11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11" name="Google Shape;411;p46"/>
          <p:cNvSpPr/>
          <p:nvPr>
            <p:ph idx="5" type="pic"/>
          </p:nvPr>
        </p:nvSpPr>
        <p:spPr>
          <a:xfrm>
            <a:off x="655133" y="2984859"/>
            <a:ext cx="621000" cy="621000"/>
          </a:xfrm>
          <a:prstGeom prst="ellipse">
            <a:avLst/>
          </a:prstGeom>
          <a:noFill/>
          <a:ln>
            <a:noFill/>
          </a:ln>
        </p:spPr>
      </p:sp>
      <p:sp>
        <p:nvSpPr>
          <p:cNvPr id="412" name="Google Shape;412;p46"/>
          <p:cNvSpPr txBox="1"/>
          <p:nvPr>
            <p:ph idx="6" type="body"/>
          </p:nvPr>
        </p:nvSpPr>
        <p:spPr>
          <a:xfrm>
            <a:off x="1365620" y="3111542"/>
            <a:ext cx="2977800" cy="5187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Clr>
                <a:schemeClr val="lt1"/>
              </a:buClr>
              <a:buSzPts val="900"/>
              <a:buNone/>
              <a:defRPr b="0" sz="900"/>
            </a:lvl1pPr>
            <a:lvl2pPr indent="-228600" lvl="1" marL="914400" algn="l">
              <a:lnSpc>
                <a:spcPct val="110000"/>
              </a:lnSpc>
              <a:spcBef>
                <a:spcPts val="0"/>
              </a:spcBef>
              <a:spcAft>
                <a:spcPts val="0"/>
              </a:spcAft>
              <a:buClr>
                <a:schemeClr val="lt1"/>
              </a:buClr>
              <a:buSzPts val="800"/>
              <a:buNone/>
              <a:defRPr sz="900"/>
            </a:lvl2pPr>
            <a:lvl3pPr indent="-317500" lvl="2" marL="1371600" algn="l">
              <a:lnSpc>
                <a:spcPct val="110000"/>
              </a:lnSpc>
              <a:spcBef>
                <a:spcPts val="400"/>
              </a:spcBef>
              <a:spcAft>
                <a:spcPts val="0"/>
              </a:spcAft>
              <a:buClr>
                <a:schemeClr val="lt1"/>
              </a:buClr>
              <a:buSzPts val="1400"/>
              <a:buChar char="⁃"/>
              <a:defRPr/>
            </a:lvl3pPr>
            <a:lvl4pPr indent="-317500" lvl="3" marL="1828800" algn="l">
              <a:lnSpc>
                <a:spcPct val="110000"/>
              </a:lnSpc>
              <a:spcBef>
                <a:spcPts val="400"/>
              </a:spcBef>
              <a:spcAft>
                <a:spcPts val="0"/>
              </a:spcAft>
              <a:buClr>
                <a:schemeClr val="lt1"/>
              </a:buClr>
              <a:buSzPts val="1400"/>
              <a:buChar char="⁃"/>
              <a:defRPr/>
            </a:lvl4pPr>
            <a:lvl5pPr indent="-317500" lvl="4" marL="2286000" algn="l">
              <a:lnSpc>
                <a:spcPct val="11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13" name="Google Shape;413;p46"/>
          <p:cNvSpPr txBox="1"/>
          <p:nvPr>
            <p:ph idx="10" type="dt"/>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4" name="Google Shape;414;p46"/>
          <p:cNvSpPr txBox="1"/>
          <p:nvPr>
            <p:ph idx="11" type="ftr"/>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5" name="Google Shape;415;p46"/>
          <p:cNvSpPr txBox="1"/>
          <p:nvPr>
            <p:ph idx="12" type="sldNum"/>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dk2"/>
                </a:solidFill>
                <a:latin typeface="Arial"/>
                <a:ea typeface="Arial"/>
                <a:cs typeface="Arial"/>
                <a:sym typeface="Arial"/>
              </a:defRPr>
            </a:lvl1pPr>
            <a:lvl2pPr indent="0" lvl="1" marL="0" algn="r">
              <a:spcBef>
                <a:spcPts val="0"/>
              </a:spcBef>
              <a:buNone/>
              <a:defRPr sz="100">
                <a:solidFill>
                  <a:schemeClr val="dk2"/>
                </a:solidFill>
                <a:latin typeface="Arial"/>
                <a:ea typeface="Arial"/>
                <a:cs typeface="Arial"/>
                <a:sym typeface="Arial"/>
              </a:defRPr>
            </a:lvl2pPr>
            <a:lvl3pPr indent="0" lvl="2" marL="0" algn="r">
              <a:spcBef>
                <a:spcPts val="0"/>
              </a:spcBef>
              <a:buNone/>
              <a:defRPr sz="100">
                <a:solidFill>
                  <a:schemeClr val="dk2"/>
                </a:solidFill>
                <a:latin typeface="Arial"/>
                <a:ea typeface="Arial"/>
                <a:cs typeface="Arial"/>
                <a:sym typeface="Arial"/>
              </a:defRPr>
            </a:lvl3pPr>
            <a:lvl4pPr indent="0" lvl="3" marL="0" algn="r">
              <a:spcBef>
                <a:spcPts val="0"/>
              </a:spcBef>
              <a:buNone/>
              <a:defRPr sz="100">
                <a:solidFill>
                  <a:schemeClr val="dk2"/>
                </a:solidFill>
                <a:latin typeface="Arial"/>
                <a:ea typeface="Arial"/>
                <a:cs typeface="Arial"/>
                <a:sym typeface="Arial"/>
              </a:defRPr>
            </a:lvl4pPr>
            <a:lvl5pPr indent="0" lvl="4" marL="0" algn="r">
              <a:spcBef>
                <a:spcPts val="0"/>
              </a:spcBef>
              <a:buNone/>
              <a:defRPr sz="100">
                <a:solidFill>
                  <a:schemeClr val="dk2"/>
                </a:solidFill>
                <a:latin typeface="Arial"/>
                <a:ea typeface="Arial"/>
                <a:cs typeface="Arial"/>
                <a:sym typeface="Arial"/>
              </a:defRPr>
            </a:lvl5pPr>
            <a:lvl6pPr indent="0" lvl="5" marL="0" algn="r">
              <a:spcBef>
                <a:spcPts val="0"/>
              </a:spcBef>
              <a:buNone/>
              <a:defRPr sz="100">
                <a:solidFill>
                  <a:schemeClr val="dk2"/>
                </a:solidFill>
                <a:latin typeface="Arial"/>
                <a:ea typeface="Arial"/>
                <a:cs typeface="Arial"/>
                <a:sym typeface="Arial"/>
              </a:defRPr>
            </a:lvl6pPr>
            <a:lvl7pPr indent="0" lvl="6" marL="0" algn="r">
              <a:spcBef>
                <a:spcPts val="0"/>
              </a:spcBef>
              <a:buNone/>
              <a:defRPr sz="100">
                <a:solidFill>
                  <a:schemeClr val="dk2"/>
                </a:solidFill>
                <a:latin typeface="Arial"/>
                <a:ea typeface="Arial"/>
                <a:cs typeface="Arial"/>
                <a:sym typeface="Arial"/>
              </a:defRPr>
            </a:lvl7pPr>
            <a:lvl8pPr indent="0" lvl="7" marL="0" algn="r">
              <a:spcBef>
                <a:spcPts val="0"/>
              </a:spcBef>
              <a:buNone/>
              <a:defRPr sz="100">
                <a:solidFill>
                  <a:schemeClr val="dk2"/>
                </a:solidFill>
                <a:latin typeface="Arial"/>
                <a:ea typeface="Arial"/>
                <a:cs typeface="Arial"/>
                <a:sym typeface="Arial"/>
              </a:defRPr>
            </a:lvl8pPr>
            <a:lvl9pPr indent="0" lvl="8" marL="0" algn="r">
              <a:spcBef>
                <a:spcPts val="0"/>
              </a:spcBef>
              <a:buNone/>
              <a:defRPr sz="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3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hoto, Dark Box" showMasterSp="0">
  <p:cSld name="Quote - Photo, Dark Box">
    <p:bg>
      <p:bgPr>
        <a:solidFill>
          <a:srgbClr val="7F7F7F"/>
        </a:solidFill>
      </p:bgPr>
    </p:bg>
    <p:spTree>
      <p:nvGrpSpPr>
        <p:cNvPr id="416" name="Shape 416"/>
        <p:cNvGrpSpPr/>
        <p:nvPr/>
      </p:nvGrpSpPr>
      <p:grpSpPr>
        <a:xfrm>
          <a:off x="0" y="0"/>
          <a:ext cx="0" cy="0"/>
          <a:chOff x="0" y="0"/>
          <a:chExt cx="0" cy="0"/>
        </a:xfrm>
      </p:grpSpPr>
      <p:sp>
        <p:nvSpPr>
          <p:cNvPr id="417" name="Google Shape;417;p47"/>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8" name="Google Shape;418;p47"/>
          <p:cNvSpPr/>
          <p:nvPr>
            <p:ph idx="2" type="pic"/>
          </p:nvPr>
        </p:nvSpPr>
        <p:spPr>
          <a:xfrm>
            <a:off x="0" y="0"/>
            <a:ext cx="9144000" cy="5143500"/>
          </a:xfrm>
          <a:prstGeom prst="rect">
            <a:avLst/>
          </a:prstGeom>
          <a:noFill/>
          <a:ln>
            <a:noFill/>
          </a:ln>
        </p:spPr>
      </p:sp>
      <p:sp>
        <p:nvSpPr>
          <p:cNvPr id="419" name="Google Shape;419;p47"/>
          <p:cNvSpPr txBox="1"/>
          <p:nvPr>
            <p:ph idx="1" type="body"/>
          </p:nvPr>
        </p:nvSpPr>
        <p:spPr>
          <a:xfrm>
            <a:off x="571500" y="1063228"/>
            <a:ext cx="3237300" cy="3017100"/>
          </a:xfrm>
          <a:prstGeom prst="rect">
            <a:avLst/>
          </a:prstGeom>
          <a:solidFill>
            <a:schemeClr val="accent6">
              <a:alpha val="94901"/>
            </a:schemeClr>
          </a:solidFill>
          <a:ln cap="flat" cmpd="sng" w="9525">
            <a:solidFill>
              <a:schemeClr val="dk1">
                <a:alpha val="0"/>
              </a:schemeClr>
            </a:solidFill>
            <a:prstDash val="solid"/>
            <a:round/>
            <a:headEnd len="sm" w="sm" type="none"/>
            <a:tailEnd len="sm" w="sm" type="none"/>
          </a:ln>
        </p:spPr>
        <p:txBody>
          <a:bodyPr anchorCtr="0" anchor="t" bIns="34275" lIns="68575" spcFirstLastPara="1" rIns="68575" wrap="square" tIns="34275">
            <a:normAutofit/>
          </a:bodyPr>
          <a:lstStyle>
            <a:lvl1pPr indent="-228600" lvl="0" marL="457200" algn="l">
              <a:lnSpc>
                <a:spcPct val="110000"/>
              </a:lnSpc>
              <a:spcBef>
                <a:spcPts val="1200"/>
              </a:spcBef>
              <a:spcAft>
                <a:spcPts val="0"/>
              </a:spcAft>
              <a:buSzPts val="100"/>
              <a:buNone/>
              <a:defRPr sz="100"/>
            </a:lvl1pPr>
            <a:lvl2pPr indent="-228600" lvl="1" marL="914400" algn="l">
              <a:lnSpc>
                <a:spcPct val="110000"/>
              </a:lnSpc>
              <a:spcBef>
                <a:spcPts val="600"/>
              </a:spcBef>
              <a:spcAft>
                <a:spcPts val="0"/>
              </a:spcAft>
              <a:buSzPts val="900"/>
              <a:buNone/>
              <a:defRPr sz="100"/>
            </a:lvl2pPr>
            <a:lvl3pPr indent="-228600" lvl="2" marL="1371600" algn="l">
              <a:lnSpc>
                <a:spcPct val="110000"/>
              </a:lnSpc>
              <a:spcBef>
                <a:spcPts val="400"/>
              </a:spcBef>
              <a:spcAft>
                <a:spcPts val="0"/>
              </a:spcAft>
              <a:buSzPts val="100"/>
              <a:buNone/>
              <a:defRPr sz="100"/>
            </a:lvl3pPr>
            <a:lvl4pPr indent="-228600" lvl="3" marL="1828800" algn="l">
              <a:lnSpc>
                <a:spcPct val="110000"/>
              </a:lnSpc>
              <a:spcBef>
                <a:spcPts val="400"/>
              </a:spcBef>
              <a:spcAft>
                <a:spcPts val="0"/>
              </a:spcAft>
              <a:buSzPts val="100"/>
              <a:buNone/>
              <a:defRPr sz="100"/>
            </a:lvl4pPr>
            <a:lvl5pPr indent="-228600" lvl="4" marL="2286000" algn="l">
              <a:lnSpc>
                <a:spcPct val="110000"/>
              </a:lnSpc>
              <a:spcBef>
                <a:spcPts val="400"/>
              </a:spcBef>
              <a:spcAft>
                <a:spcPts val="0"/>
              </a:spcAft>
              <a:buSzPts val="100"/>
              <a:buNone/>
              <a:defRPr sz="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20" name="Google Shape;420;p47"/>
          <p:cNvSpPr/>
          <p:nvPr>
            <p:ph idx="3" type="pic"/>
          </p:nvPr>
        </p:nvSpPr>
        <p:spPr>
          <a:xfrm>
            <a:off x="773899" y="1250589"/>
            <a:ext cx="476400" cy="321900"/>
          </a:xfrm>
          <a:prstGeom prst="rect">
            <a:avLst/>
          </a:prstGeom>
          <a:noFill/>
          <a:ln>
            <a:noFill/>
          </a:ln>
        </p:spPr>
      </p:sp>
      <p:sp>
        <p:nvSpPr>
          <p:cNvPr id="421" name="Google Shape;421;p47"/>
          <p:cNvSpPr txBox="1"/>
          <p:nvPr>
            <p:ph idx="4" type="body"/>
          </p:nvPr>
        </p:nvSpPr>
        <p:spPr>
          <a:xfrm>
            <a:off x="694163" y="1617848"/>
            <a:ext cx="2846400" cy="1699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1200"/>
              </a:spcBef>
              <a:spcAft>
                <a:spcPts val="0"/>
              </a:spcAft>
              <a:buClr>
                <a:schemeClr val="lt1"/>
              </a:buClr>
              <a:buSzPts val="1700"/>
              <a:buNone/>
              <a:defRPr b="0" i="0" sz="1700">
                <a:latin typeface="Times"/>
                <a:ea typeface="Times"/>
                <a:cs typeface="Times"/>
                <a:sym typeface="Times"/>
              </a:defRPr>
            </a:lvl1pPr>
            <a:lvl2pPr indent="-298450" lvl="1" marL="914400" algn="l">
              <a:lnSpc>
                <a:spcPct val="110000"/>
              </a:lnSpc>
              <a:spcBef>
                <a:spcPts val="600"/>
              </a:spcBef>
              <a:spcAft>
                <a:spcPts val="0"/>
              </a:spcAft>
              <a:buClr>
                <a:schemeClr val="lt1"/>
              </a:buClr>
              <a:buSzPts val="1100"/>
              <a:buChar char="⚬"/>
              <a:defRPr/>
            </a:lvl2pPr>
            <a:lvl3pPr indent="-317500" lvl="2" marL="1371600" algn="l">
              <a:lnSpc>
                <a:spcPct val="110000"/>
              </a:lnSpc>
              <a:spcBef>
                <a:spcPts val="400"/>
              </a:spcBef>
              <a:spcAft>
                <a:spcPts val="0"/>
              </a:spcAft>
              <a:buClr>
                <a:schemeClr val="lt1"/>
              </a:buClr>
              <a:buSzPts val="1400"/>
              <a:buChar char="⁃"/>
              <a:defRPr/>
            </a:lvl3pPr>
            <a:lvl4pPr indent="-317500" lvl="3" marL="1828800" algn="l">
              <a:lnSpc>
                <a:spcPct val="110000"/>
              </a:lnSpc>
              <a:spcBef>
                <a:spcPts val="400"/>
              </a:spcBef>
              <a:spcAft>
                <a:spcPts val="0"/>
              </a:spcAft>
              <a:buClr>
                <a:schemeClr val="lt1"/>
              </a:buClr>
              <a:buSzPts val="1400"/>
              <a:buChar char="⁃"/>
              <a:defRPr/>
            </a:lvl4pPr>
            <a:lvl5pPr indent="-317500" lvl="4" marL="2286000" algn="l">
              <a:lnSpc>
                <a:spcPct val="11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22" name="Google Shape;422;p47"/>
          <p:cNvSpPr/>
          <p:nvPr>
            <p:ph idx="5" type="pic"/>
          </p:nvPr>
        </p:nvSpPr>
        <p:spPr>
          <a:xfrm>
            <a:off x="777795" y="3317424"/>
            <a:ext cx="621000" cy="621000"/>
          </a:xfrm>
          <a:prstGeom prst="ellipse">
            <a:avLst/>
          </a:prstGeom>
          <a:noFill/>
          <a:ln>
            <a:noFill/>
          </a:ln>
        </p:spPr>
      </p:sp>
      <p:sp>
        <p:nvSpPr>
          <p:cNvPr id="423" name="Google Shape;423;p47"/>
          <p:cNvSpPr txBox="1"/>
          <p:nvPr>
            <p:ph idx="6" type="body"/>
          </p:nvPr>
        </p:nvSpPr>
        <p:spPr>
          <a:xfrm>
            <a:off x="1488284" y="3444107"/>
            <a:ext cx="2102400" cy="518700"/>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0"/>
              </a:spcBef>
              <a:spcAft>
                <a:spcPts val="0"/>
              </a:spcAft>
              <a:buClr>
                <a:schemeClr val="lt1"/>
              </a:buClr>
              <a:buSzPts val="900"/>
              <a:buNone/>
              <a:defRPr b="0" sz="900"/>
            </a:lvl1pPr>
            <a:lvl2pPr indent="-228600" lvl="1" marL="914400" algn="l">
              <a:lnSpc>
                <a:spcPct val="110000"/>
              </a:lnSpc>
              <a:spcBef>
                <a:spcPts val="0"/>
              </a:spcBef>
              <a:spcAft>
                <a:spcPts val="0"/>
              </a:spcAft>
              <a:buClr>
                <a:schemeClr val="lt1"/>
              </a:buClr>
              <a:buSzPts val="800"/>
              <a:buNone/>
              <a:defRPr sz="900"/>
            </a:lvl2pPr>
            <a:lvl3pPr indent="-317500" lvl="2" marL="1371600" algn="l">
              <a:lnSpc>
                <a:spcPct val="110000"/>
              </a:lnSpc>
              <a:spcBef>
                <a:spcPts val="400"/>
              </a:spcBef>
              <a:spcAft>
                <a:spcPts val="0"/>
              </a:spcAft>
              <a:buClr>
                <a:schemeClr val="lt1"/>
              </a:buClr>
              <a:buSzPts val="1400"/>
              <a:buChar char="⁃"/>
              <a:defRPr/>
            </a:lvl3pPr>
            <a:lvl4pPr indent="-317500" lvl="3" marL="1828800" algn="l">
              <a:lnSpc>
                <a:spcPct val="110000"/>
              </a:lnSpc>
              <a:spcBef>
                <a:spcPts val="400"/>
              </a:spcBef>
              <a:spcAft>
                <a:spcPts val="0"/>
              </a:spcAft>
              <a:buClr>
                <a:schemeClr val="lt1"/>
              </a:buClr>
              <a:buSzPts val="1400"/>
              <a:buChar char="⁃"/>
              <a:defRPr/>
            </a:lvl4pPr>
            <a:lvl5pPr indent="-317500" lvl="4" marL="2286000" algn="l">
              <a:lnSpc>
                <a:spcPct val="11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24" name="Google Shape;424;p47"/>
          <p:cNvSpPr txBox="1"/>
          <p:nvPr>
            <p:ph idx="10" type="dt"/>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5" name="Google Shape;425;p47"/>
          <p:cNvSpPr txBox="1"/>
          <p:nvPr>
            <p:ph idx="11" type="ftr"/>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6" name="Google Shape;426;p47"/>
          <p:cNvSpPr txBox="1"/>
          <p:nvPr>
            <p:ph idx="12" type="sldNum"/>
          </p:nvPr>
        </p:nvSpPr>
        <p:spPr>
          <a:xfrm>
            <a:off x="0" y="5143500"/>
            <a:ext cx="0" cy="0"/>
          </a:xfrm>
          <a:prstGeom prst="rect">
            <a:avLst/>
          </a:prstGeom>
          <a:noFill/>
          <a:ln cap="flat" cmpd="sng" w="9525">
            <a:solidFill>
              <a:schemeClr val="dk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dk2"/>
                </a:solidFill>
                <a:latin typeface="Arial"/>
                <a:ea typeface="Arial"/>
                <a:cs typeface="Arial"/>
                <a:sym typeface="Arial"/>
              </a:defRPr>
            </a:lvl1pPr>
            <a:lvl2pPr indent="0" lvl="1" marL="0" algn="r">
              <a:spcBef>
                <a:spcPts val="0"/>
              </a:spcBef>
              <a:buNone/>
              <a:defRPr sz="100">
                <a:solidFill>
                  <a:schemeClr val="dk2"/>
                </a:solidFill>
                <a:latin typeface="Arial"/>
                <a:ea typeface="Arial"/>
                <a:cs typeface="Arial"/>
                <a:sym typeface="Arial"/>
              </a:defRPr>
            </a:lvl2pPr>
            <a:lvl3pPr indent="0" lvl="2" marL="0" algn="r">
              <a:spcBef>
                <a:spcPts val="0"/>
              </a:spcBef>
              <a:buNone/>
              <a:defRPr sz="100">
                <a:solidFill>
                  <a:schemeClr val="dk2"/>
                </a:solidFill>
                <a:latin typeface="Arial"/>
                <a:ea typeface="Arial"/>
                <a:cs typeface="Arial"/>
                <a:sym typeface="Arial"/>
              </a:defRPr>
            </a:lvl3pPr>
            <a:lvl4pPr indent="0" lvl="3" marL="0" algn="r">
              <a:spcBef>
                <a:spcPts val="0"/>
              </a:spcBef>
              <a:buNone/>
              <a:defRPr sz="100">
                <a:solidFill>
                  <a:schemeClr val="dk2"/>
                </a:solidFill>
                <a:latin typeface="Arial"/>
                <a:ea typeface="Arial"/>
                <a:cs typeface="Arial"/>
                <a:sym typeface="Arial"/>
              </a:defRPr>
            </a:lvl4pPr>
            <a:lvl5pPr indent="0" lvl="4" marL="0" algn="r">
              <a:spcBef>
                <a:spcPts val="0"/>
              </a:spcBef>
              <a:buNone/>
              <a:defRPr sz="100">
                <a:solidFill>
                  <a:schemeClr val="dk2"/>
                </a:solidFill>
                <a:latin typeface="Arial"/>
                <a:ea typeface="Arial"/>
                <a:cs typeface="Arial"/>
                <a:sym typeface="Arial"/>
              </a:defRPr>
            </a:lvl5pPr>
            <a:lvl6pPr indent="0" lvl="5" marL="0" algn="r">
              <a:spcBef>
                <a:spcPts val="0"/>
              </a:spcBef>
              <a:buNone/>
              <a:defRPr sz="100">
                <a:solidFill>
                  <a:schemeClr val="dk2"/>
                </a:solidFill>
                <a:latin typeface="Arial"/>
                <a:ea typeface="Arial"/>
                <a:cs typeface="Arial"/>
                <a:sym typeface="Arial"/>
              </a:defRPr>
            </a:lvl6pPr>
            <a:lvl7pPr indent="0" lvl="6" marL="0" algn="r">
              <a:spcBef>
                <a:spcPts val="0"/>
              </a:spcBef>
              <a:buNone/>
              <a:defRPr sz="100">
                <a:solidFill>
                  <a:schemeClr val="dk2"/>
                </a:solidFill>
                <a:latin typeface="Arial"/>
                <a:ea typeface="Arial"/>
                <a:cs typeface="Arial"/>
                <a:sym typeface="Arial"/>
              </a:defRPr>
            </a:lvl7pPr>
            <a:lvl8pPr indent="0" lvl="7" marL="0" algn="r">
              <a:spcBef>
                <a:spcPts val="0"/>
              </a:spcBef>
              <a:buNone/>
              <a:defRPr sz="100">
                <a:solidFill>
                  <a:schemeClr val="dk2"/>
                </a:solidFill>
                <a:latin typeface="Arial"/>
                <a:ea typeface="Arial"/>
                <a:cs typeface="Arial"/>
                <a:sym typeface="Arial"/>
              </a:defRPr>
            </a:lvl8pPr>
            <a:lvl9pPr indent="0" lvl="8" marL="0" algn="r">
              <a:spcBef>
                <a:spcPts val="0"/>
              </a:spcBef>
              <a:buNone/>
              <a:defRPr sz="1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360">
          <p15:clr>
            <a:srgbClr val="FBAE40"/>
          </p15:clr>
        </p15:guide>
        <p15:guide id="2" pos="54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Picture Grid (Landscape)" showMasterSp="0">
  <p:cSld name="Title, 4-Picture Grid (Landscape)">
    <p:spTree>
      <p:nvGrpSpPr>
        <p:cNvPr id="427" name="Shape 427"/>
        <p:cNvGrpSpPr/>
        <p:nvPr/>
      </p:nvGrpSpPr>
      <p:grpSpPr>
        <a:xfrm>
          <a:off x="0" y="0"/>
          <a:ext cx="0" cy="0"/>
          <a:chOff x="0" y="0"/>
          <a:chExt cx="0" cy="0"/>
        </a:xfrm>
      </p:grpSpPr>
      <p:sp>
        <p:nvSpPr>
          <p:cNvPr id="428" name="Google Shape;428;p48"/>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9" name="Google Shape;429;p48"/>
          <p:cNvSpPr/>
          <p:nvPr>
            <p:ph idx="2" type="pic"/>
          </p:nvPr>
        </p:nvSpPr>
        <p:spPr>
          <a:xfrm>
            <a:off x="285751" y="1194197"/>
            <a:ext cx="4227300" cy="1787400"/>
          </a:xfrm>
          <a:prstGeom prst="rect">
            <a:avLst/>
          </a:prstGeom>
          <a:noFill/>
          <a:ln>
            <a:noFill/>
          </a:ln>
        </p:spPr>
      </p:sp>
      <p:sp>
        <p:nvSpPr>
          <p:cNvPr id="430" name="Google Shape;430;p48"/>
          <p:cNvSpPr/>
          <p:nvPr>
            <p:ph idx="3" type="pic"/>
          </p:nvPr>
        </p:nvSpPr>
        <p:spPr>
          <a:xfrm>
            <a:off x="285751" y="3079730"/>
            <a:ext cx="2059500" cy="1787400"/>
          </a:xfrm>
          <a:prstGeom prst="rect">
            <a:avLst/>
          </a:prstGeom>
          <a:noFill/>
          <a:ln>
            <a:noFill/>
          </a:ln>
        </p:spPr>
      </p:sp>
      <p:sp>
        <p:nvSpPr>
          <p:cNvPr id="431" name="Google Shape;431;p48"/>
          <p:cNvSpPr/>
          <p:nvPr>
            <p:ph idx="4" type="pic"/>
          </p:nvPr>
        </p:nvSpPr>
        <p:spPr>
          <a:xfrm>
            <a:off x="2443139" y="3079730"/>
            <a:ext cx="2070000" cy="1787400"/>
          </a:xfrm>
          <a:prstGeom prst="rect">
            <a:avLst/>
          </a:prstGeom>
          <a:noFill/>
          <a:ln>
            <a:noFill/>
          </a:ln>
        </p:spPr>
      </p:sp>
      <p:sp>
        <p:nvSpPr>
          <p:cNvPr id="432" name="Google Shape;432;p48"/>
          <p:cNvSpPr/>
          <p:nvPr>
            <p:ph idx="5" type="pic"/>
          </p:nvPr>
        </p:nvSpPr>
        <p:spPr>
          <a:xfrm>
            <a:off x="4615013" y="1194197"/>
            <a:ext cx="4250400" cy="3673200"/>
          </a:xfrm>
          <a:prstGeom prst="rect">
            <a:avLst/>
          </a:prstGeom>
          <a:noFill/>
          <a:ln>
            <a:noFill/>
          </a:ln>
        </p:spPr>
      </p:sp>
      <p:sp>
        <p:nvSpPr>
          <p:cNvPr id="433" name="Google Shape;433;p48"/>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4" name="Google Shape;434;p48"/>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5" name="Google Shape;435;p48"/>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orient="horz" pos="306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Picture Grid" showMasterSp="0">
  <p:cSld name="3-Picture Grid">
    <p:spTree>
      <p:nvGrpSpPr>
        <p:cNvPr id="436" name="Shape 436"/>
        <p:cNvGrpSpPr/>
        <p:nvPr/>
      </p:nvGrpSpPr>
      <p:grpSpPr>
        <a:xfrm>
          <a:off x="0" y="0"/>
          <a:ext cx="0" cy="0"/>
          <a:chOff x="0" y="0"/>
          <a:chExt cx="0" cy="0"/>
        </a:xfrm>
      </p:grpSpPr>
      <p:sp>
        <p:nvSpPr>
          <p:cNvPr id="437" name="Google Shape;437;p49"/>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8" name="Google Shape;438;p49"/>
          <p:cNvSpPr/>
          <p:nvPr>
            <p:ph idx="2" type="pic"/>
          </p:nvPr>
        </p:nvSpPr>
        <p:spPr>
          <a:xfrm>
            <a:off x="285749" y="270000"/>
            <a:ext cx="5231700" cy="4603500"/>
          </a:xfrm>
          <a:prstGeom prst="rect">
            <a:avLst/>
          </a:prstGeom>
          <a:noFill/>
          <a:ln>
            <a:noFill/>
          </a:ln>
        </p:spPr>
      </p:sp>
      <p:sp>
        <p:nvSpPr>
          <p:cNvPr id="439" name="Google Shape;439;p49"/>
          <p:cNvSpPr/>
          <p:nvPr>
            <p:ph idx="3" type="pic"/>
          </p:nvPr>
        </p:nvSpPr>
        <p:spPr>
          <a:xfrm>
            <a:off x="5620471" y="270000"/>
            <a:ext cx="3244800" cy="2253300"/>
          </a:xfrm>
          <a:prstGeom prst="rect">
            <a:avLst/>
          </a:prstGeom>
          <a:noFill/>
          <a:ln>
            <a:noFill/>
          </a:ln>
        </p:spPr>
      </p:sp>
      <p:sp>
        <p:nvSpPr>
          <p:cNvPr id="440" name="Google Shape;440;p49"/>
          <p:cNvSpPr/>
          <p:nvPr>
            <p:ph idx="4" type="pic"/>
          </p:nvPr>
        </p:nvSpPr>
        <p:spPr>
          <a:xfrm>
            <a:off x="5620471" y="2620349"/>
            <a:ext cx="3244800" cy="2253300"/>
          </a:xfrm>
          <a:prstGeom prst="rect">
            <a:avLst/>
          </a:prstGeom>
          <a:noFill/>
          <a:ln>
            <a:noFill/>
          </a:ln>
        </p:spPr>
      </p:sp>
      <p:sp>
        <p:nvSpPr>
          <p:cNvPr id="441" name="Google Shape;441;p49"/>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2" name="Google Shape;442;p49"/>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3" name="Google Shape;443;p49"/>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Picture Grid (Portrait)" showMasterSp="0">
  <p:cSld name="4-Picture Grid (Portrait)">
    <p:spTree>
      <p:nvGrpSpPr>
        <p:cNvPr id="444" name="Shape 444"/>
        <p:cNvGrpSpPr/>
        <p:nvPr/>
      </p:nvGrpSpPr>
      <p:grpSpPr>
        <a:xfrm>
          <a:off x="0" y="0"/>
          <a:ext cx="0" cy="0"/>
          <a:chOff x="0" y="0"/>
          <a:chExt cx="0" cy="0"/>
        </a:xfrm>
      </p:grpSpPr>
      <p:sp>
        <p:nvSpPr>
          <p:cNvPr id="445" name="Google Shape;445;p50"/>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6" name="Google Shape;446;p50"/>
          <p:cNvSpPr/>
          <p:nvPr>
            <p:ph idx="2" type="pic"/>
          </p:nvPr>
        </p:nvSpPr>
        <p:spPr>
          <a:xfrm>
            <a:off x="287593" y="270000"/>
            <a:ext cx="3147000" cy="4597200"/>
          </a:xfrm>
          <a:prstGeom prst="rect">
            <a:avLst/>
          </a:prstGeom>
          <a:noFill/>
          <a:ln>
            <a:noFill/>
          </a:ln>
        </p:spPr>
      </p:sp>
      <p:sp>
        <p:nvSpPr>
          <p:cNvPr id="447" name="Google Shape;447;p50"/>
          <p:cNvSpPr/>
          <p:nvPr>
            <p:ph idx="3" type="pic"/>
          </p:nvPr>
        </p:nvSpPr>
        <p:spPr>
          <a:xfrm>
            <a:off x="3537922" y="270000"/>
            <a:ext cx="3159600" cy="2250000"/>
          </a:xfrm>
          <a:prstGeom prst="rect">
            <a:avLst/>
          </a:prstGeom>
          <a:noFill/>
          <a:ln>
            <a:noFill/>
          </a:ln>
        </p:spPr>
      </p:sp>
      <p:sp>
        <p:nvSpPr>
          <p:cNvPr id="448" name="Google Shape;448;p50"/>
          <p:cNvSpPr/>
          <p:nvPr>
            <p:ph idx="4" type="pic"/>
          </p:nvPr>
        </p:nvSpPr>
        <p:spPr>
          <a:xfrm>
            <a:off x="6801002" y="270000"/>
            <a:ext cx="2055300" cy="2250000"/>
          </a:xfrm>
          <a:prstGeom prst="rect">
            <a:avLst/>
          </a:prstGeom>
          <a:noFill/>
          <a:ln>
            <a:noFill/>
          </a:ln>
        </p:spPr>
      </p:sp>
      <p:sp>
        <p:nvSpPr>
          <p:cNvPr id="449" name="Google Shape;449;p50"/>
          <p:cNvSpPr/>
          <p:nvPr>
            <p:ph idx="5" type="pic"/>
          </p:nvPr>
        </p:nvSpPr>
        <p:spPr>
          <a:xfrm>
            <a:off x="3537922" y="2617238"/>
            <a:ext cx="5327400" cy="2250000"/>
          </a:xfrm>
          <a:prstGeom prst="rect">
            <a:avLst/>
          </a:prstGeom>
          <a:noFill/>
          <a:ln>
            <a:noFill/>
          </a:ln>
        </p:spPr>
      </p:sp>
      <p:sp>
        <p:nvSpPr>
          <p:cNvPr id="450" name="Google Shape;450;p50"/>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1" name="Google Shape;451;p50"/>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2" name="Google Shape;452;p50"/>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orient="horz" pos="306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Center" type="title">
  <p:cSld name="TITLE">
    <p:spTree>
      <p:nvGrpSpPr>
        <p:cNvPr id="47" name="Shape 47"/>
        <p:cNvGrpSpPr/>
        <p:nvPr/>
      </p:nvGrpSpPr>
      <p:grpSpPr>
        <a:xfrm>
          <a:off x="0" y="0"/>
          <a:ext cx="0" cy="0"/>
          <a:chOff x="0" y="0"/>
          <a:chExt cx="0" cy="0"/>
        </a:xfrm>
      </p:grpSpPr>
      <p:sp>
        <p:nvSpPr>
          <p:cNvPr id="48" name="Google Shape;48;p6"/>
          <p:cNvSpPr txBox="1"/>
          <p:nvPr>
            <p:ph type="ctrTitle"/>
          </p:nvPr>
        </p:nvSpPr>
        <p:spPr>
          <a:xfrm>
            <a:off x="285750" y="330994"/>
            <a:ext cx="6428100" cy="1175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 name="Google Shape;49;p6"/>
          <p:cNvSpPr txBox="1"/>
          <p:nvPr>
            <p:ph idx="1" type="subTitle"/>
          </p:nvPr>
        </p:nvSpPr>
        <p:spPr>
          <a:xfrm>
            <a:off x="285750" y="1627615"/>
            <a:ext cx="2679000" cy="1207500"/>
          </a:xfrm>
          <a:prstGeom prst="rect">
            <a:avLst/>
          </a:prstGeom>
          <a:noFill/>
          <a:ln cap="flat" cmpd="sng" w="38100">
            <a:solidFill>
              <a:schemeClr val="accent1"/>
            </a:solidFill>
            <a:prstDash val="solid"/>
            <a:round/>
            <a:headEnd len="sm" w="sm" type="none"/>
            <a:tailEnd len="sm" w="sm" type="none"/>
          </a:ln>
        </p:spPr>
        <p:txBody>
          <a:bodyPr anchorCtr="0" anchor="t" bIns="34275" lIns="68575" spcFirstLastPara="1" rIns="68575" wrap="square" tIns="137150">
            <a:noAutofit/>
          </a:bodyPr>
          <a:lstStyle>
            <a:lvl1pPr lvl="0" algn="l">
              <a:lnSpc>
                <a:spcPct val="110000"/>
              </a:lnSpc>
              <a:spcBef>
                <a:spcPts val="1200"/>
              </a:spcBef>
              <a:spcAft>
                <a:spcPts val="0"/>
              </a:spcAft>
              <a:buClr>
                <a:schemeClr val="dk1"/>
              </a:buClr>
              <a:buSzPts val="1100"/>
              <a:buNone/>
              <a:defRPr sz="1100"/>
            </a:lvl1pPr>
            <a:lvl2pPr lvl="1" algn="l">
              <a:lnSpc>
                <a:spcPct val="110000"/>
              </a:lnSpc>
              <a:spcBef>
                <a:spcPts val="600"/>
              </a:spcBef>
              <a:spcAft>
                <a:spcPts val="0"/>
              </a:spcAft>
              <a:buClr>
                <a:schemeClr val="dk1"/>
              </a:buClr>
              <a:buSzPts val="900"/>
              <a:buNone/>
              <a:defRPr sz="1100"/>
            </a:lvl2pPr>
            <a:lvl3pPr lvl="2" algn="l">
              <a:lnSpc>
                <a:spcPct val="110000"/>
              </a:lnSpc>
              <a:spcBef>
                <a:spcPts val="400"/>
              </a:spcBef>
              <a:spcAft>
                <a:spcPts val="0"/>
              </a:spcAft>
              <a:buClr>
                <a:schemeClr val="dk1"/>
              </a:buClr>
              <a:buSzPts val="1100"/>
              <a:buNone/>
              <a:defRPr sz="1100"/>
            </a:lvl3pPr>
            <a:lvl4pPr lvl="3" algn="l">
              <a:lnSpc>
                <a:spcPct val="110000"/>
              </a:lnSpc>
              <a:spcBef>
                <a:spcPts val="400"/>
              </a:spcBef>
              <a:spcAft>
                <a:spcPts val="0"/>
              </a:spcAft>
              <a:buClr>
                <a:schemeClr val="dk1"/>
              </a:buClr>
              <a:buSzPts val="1100"/>
              <a:buNone/>
              <a:defRPr sz="1100"/>
            </a:lvl4pPr>
            <a:lvl5pPr lvl="4" algn="l">
              <a:lnSpc>
                <a:spcPct val="110000"/>
              </a:lnSpc>
              <a:spcBef>
                <a:spcPts val="400"/>
              </a:spcBef>
              <a:spcAft>
                <a:spcPts val="0"/>
              </a:spcAft>
              <a:buClr>
                <a:schemeClr val="dk1"/>
              </a:buClr>
              <a:buSzPts val="1100"/>
              <a:buNone/>
              <a:defRPr sz="1100"/>
            </a:lvl5pPr>
            <a:lvl6pPr lvl="5" algn="l">
              <a:lnSpc>
                <a:spcPct val="90000"/>
              </a:lnSpc>
              <a:spcBef>
                <a:spcPts val="400"/>
              </a:spcBef>
              <a:spcAft>
                <a:spcPts val="0"/>
              </a:spcAft>
              <a:buClr>
                <a:schemeClr val="dk1"/>
              </a:buClr>
              <a:buSzPts val="1100"/>
              <a:buNone/>
              <a:defRPr sz="1100"/>
            </a:lvl6pPr>
            <a:lvl7pPr lvl="6" algn="l">
              <a:lnSpc>
                <a:spcPct val="90000"/>
              </a:lnSpc>
              <a:spcBef>
                <a:spcPts val="400"/>
              </a:spcBef>
              <a:spcAft>
                <a:spcPts val="0"/>
              </a:spcAft>
              <a:buClr>
                <a:schemeClr val="dk1"/>
              </a:buClr>
              <a:buSzPts val="1100"/>
              <a:buNone/>
              <a:defRPr sz="1100"/>
            </a:lvl7pPr>
            <a:lvl8pPr lvl="7" algn="l">
              <a:lnSpc>
                <a:spcPct val="90000"/>
              </a:lnSpc>
              <a:spcBef>
                <a:spcPts val="400"/>
              </a:spcBef>
              <a:spcAft>
                <a:spcPts val="0"/>
              </a:spcAft>
              <a:buClr>
                <a:schemeClr val="dk1"/>
              </a:buClr>
              <a:buSzPts val="1100"/>
              <a:buNone/>
              <a:defRPr sz="1100"/>
            </a:lvl8pPr>
            <a:lvl9pPr lvl="8" algn="l">
              <a:lnSpc>
                <a:spcPct val="90000"/>
              </a:lnSpc>
              <a:spcBef>
                <a:spcPts val="400"/>
              </a:spcBef>
              <a:spcAft>
                <a:spcPts val="0"/>
              </a:spcAft>
              <a:buClr>
                <a:schemeClr val="dk1"/>
              </a:buClr>
              <a:buSzPts val="1100"/>
              <a:buNone/>
              <a:defRPr sz="1100"/>
            </a:lvl9pPr>
          </a:lstStyle>
          <a:p/>
        </p:txBody>
      </p:sp>
      <p:sp>
        <p:nvSpPr>
          <p:cNvPr id="50" name="Google Shape;50;p6"/>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 name="Google Shape;51;p6"/>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6"/>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pic>
        <p:nvPicPr>
          <p:cNvPr id="53" name="Google Shape;53;p6"/>
          <p:cNvPicPr preferRelativeResize="0"/>
          <p:nvPr/>
        </p:nvPicPr>
        <p:blipFill rotWithShape="1">
          <a:blip r:embed="rId2">
            <a:alphaModFix/>
          </a:blip>
          <a:srcRect b="0" l="0" r="0" t="0"/>
          <a:stretch/>
        </p:blipFill>
        <p:spPr>
          <a:xfrm>
            <a:off x="2695807" y="2062614"/>
            <a:ext cx="3752383" cy="1918468"/>
          </a:xfrm>
          <a:prstGeom prst="rect">
            <a:avLst/>
          </a:prstGeom>
          <a:noFill/>
          <a:ln>
            <a:noFill/>
          </a:ln>
        </p:spPr>
      </p:pic>
      <p:pic>
        <p:nvPicPr>
          <p:cNvPr id="54" name="Google Shape;54;p6"/>
          <p:cNvPicPr preferRelativeResize="0"/>
          <p:nvPr/>
        </p:nvPicPr>
        <p:blipFill rotWithShape="1">
          <a:blip r:embed="rId3">
            <a:alphaModFix/>
          </a:blip>
          <a:srcRect b="0" l="0" r="0" t="0"/>
          <a:stretch/>
        </p:blipFill>
        <p:spPr>
          <a:xfrm>
            <a:off x="8085199" y="4458421"/>
            <a:ext cx="735418" cy="39048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Picture Grid (Landscape)" showMasterSp="0">
  <p:cSld name="4-Picture Grid (Landscape)">
    <p:spTree>
      <p:nvGrpSpPr>
        <p:cNvPr id="453" name="Shape 453"/>
        <p:cNvGrpSpPr/>
        <p:nvPr/>
      </p:nvGrpSpPr>
      <p:grpSpPr>
        <a:xfrm>
          <a:off x="0" y="0"/>
          <a:ext cx="0" cy="0"/>
          <a:chOff x="0" y="0"/>
          <a:chExt cx="0" cy="0"/>
        </a:xfrm>
      </p:grpSpPr>
      <p:sp>
        <p:nvSpPr>
          <p:cNvPr id="454" name="Google Shape;454;p51"/>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5" name="Google Shape;455;p51"/>
          <p:cNvSpPr/>
          <p:nvPr>
            <p:ph idx="2" type="pic"/>
          </p:nvPr>
        </p:nvSpPr>
        <p:spPr>
          <a:xfrm>
            <a:off x="285750" y="270000"/>
            <a:ext cx="4227300" cy="2780100"/>
          </a:xfrm>
          <a:prstGeom prst="rect">
            <a:avLst/>
          </a:prstGeom>
          <a:noFill/>
          <a:ln>
            <a:noFill/>
          </a:ln>
        </p:spPr>
      </p:sp>
      <p:sp>
        <p:nvSpPr>
          <p:cNvPr id="456" name="Google Shape;456;p51"/>
          <p:cNvSpPr/>
          <p:nvPr>
            <p:ph idx="3" type="pic"/>
          </p:nvPr>
        </p:nvSpPr>
        <p:spPr>
          <a:xfrm>
            <a:off x="285750" y="3147201"/>
            <a:ext cx="2059500" cy="1720200"/>
          </a:xfrm>
          <a:prstGeom prst="rect">
            <a:avLst/>
          </a:prstGeom>
          <a:noFill/>
          <a:ln>
            <a:noFill/>
          </a:ln>
        </p:spPr>
      </p:sp>
      <p:sp>
        <p:nvSpPr>
          <p:cNvPr id="457" name="Google Shape;457;p51"/>
          <p:cNvSpPr/>
          <p:nvPr>
            <p:ph idx="4" type="pic"/>
          </p:nvPr>
        </p:nvSpPr>
        <p:spPr>
          <a:xfrm>
            <a:off x="2443139" y="3147202"/>
            <a:ext cx="2070000" cy="1720200"/>
          </a:xfrm>
          <a:prstGeom prst="rect">
            <a:avLst/>
          </a:prstGeom>
          <a:noFill/>
          <a:ln>
            <a:noFill/>
          </a:ln>
        </p:spPr>
      </p:sp>
      <p:sp>
        <p:nvSpPr>
          <p:cNvPr id="458" name="Google Shape;458;p51"/>
          <p:cNvSpPr/>
          <p:nvPr>
            <p:ph idx="5" type="pic"/>
          </p:nvPr>
        </p:nvSpPr>
        <p:spPr>
          <a:xfrm>
            <a:off x="4615013" y="270001"/>
            <a:ext cx="4250400" cy="4597200"/>
          </a:xfrm>
          <a:prstGeom prst="rect">
            <a:avLst/>
          </a:prstGeom>
          <a:noFill/>
          <a:ln>
            <a:noFill/>
          </a:ln>
        </p:spPr>
      </p:sp>
      <p:sp>
        <p:nvSpPr>
          <p:cNvPr id="459" name="Google Shape;459;p51"/>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0" name="Google Shape;460;p51"/>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1" name="Google Shape;461;p51"/>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efy Gravity">
  <p:cSld name="Blank - Defy Gravity">
    <p:spTree>
      <p:nvGrpSpPr>
        <p:cNvPr id="462" name="Shape 462"/>
        <p:cNvGrpSpPr/>
        <p:nvPr/>
      </p:nvGrpSpPr>
      <p:grpSpPr>
        <a:xfrm>
          <a:off x="0" y="0"/>
          <a:ext cx="0" cy="0"/>
          <a:chOff x="0" y="0"/>
          <a:chExt cx="0" cy="0"/>
        </a:xfrm>
      </p:grpSpPr>
      <p:sp>
        <p:nvSpPr>
          <p:cNvPr id="463" name="Google Shape;463;p52"/>
          <p:cNvSpPr txBox="1"/>
          <p:nvPr>
            <p:ph type="title"/>
          </p:nvPr>
        </p:nvSpPr>
        <p:spPr>
          <a:xfrm>
            <a:off x="0" y="-395654"/>
            <a:ext cx="9144000" cy="3852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1400"/>
              <a:buFont typeface="Arial"/>
              <a:buNone/>
              <a:defRPr sz="14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464" name="Google Shape;464;p52"/>
          <p:cNvPicPr preferRelativeResize="0"/>
          <p:nvPr/>
        </p:nvPicPr>
        <p:blipFill rotWithShape="1">
          <a:blip r:embed="rId2">
            <a:alphaModFix/>
          </a:blip>
          <a:srcRect b="0" l="0" r="0" t="0"/>
          <a:stretch/>
        </p:blipFill>
        <p:spPr>
          <a:xfrm>
            <a:off x="8085199" y="4458421"/>
            <a:ext cx="735418" cy="390488"/>
          </a:xfrm>
          <a:prstGeom prst="rect">
            <a:avLst/>
          </a:prstGeom>
          <a:noFill/>
          <a:ln>
            <a:noFill/>
          </a:ln>
        </p:spPr>
      </p:pic>
      <p:sp>
        <p:nvSpPr>
          <p:cNvPr id="465" name="Google Shape;465;p52"/>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6" name="Google Shape;466;p52"/>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7" name="Google Shape;467;p52"/>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8" name="Shape 468"/>
        <p:cNvGrpSpPr/>
        <p:nvPr/>
      </p:nvGrpSpPr>
      <p:grpSpPr>
        <a:xfrm>
          <a:off x="0" y="0"/>
          <a:ext cx="0" cy="0"/>
          <a:chOff x="0" y="0"/>
          <a:chExt cx="0" cy="0"/>
        </a:xfrm>
      </p:grpSpPr>
      <p:grpSp>
        <p:nvGrpSpPr>
          <p:cNvPr id="469" name="Google Shape;469;p53"/>
          <p:cNvGrpSpPr/>
          <p:nvPr/>
        </p:nvGrpSpPr>
        <p:grpSpPr>
          <a:xfrm>
            <a:off x="0" y="381001"/>
            <a:ext cx="1037850" cy="1016287"/>
            <a:chOff x="0" y="381001"/>
            <a:chExt cx="1037850" cy="1016287"/>
          </a:xfrm>
        </p:grpSpPr>
        <p:sp>
          <p:nvSpPr>
            <p:cNvPr id="470" name="Google Shape;470;p5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53"/>
          <p:cNvSpPr txBox="1"/>
          <p:nvPr>
            <p:ph type="title"/>
          </p:nvPr>
        </p:nvSpPr>
        <p:spPr>
          <a:xfrm>
            <a:off x="1297500" y="393750"/>
            <a:ext cx="7038900" cy="914100"/>
          </a:xfrm>
          <a:prstGeom prst="rect">
            <a:avLst/>
          </a:prstGeom>
        </p:spPr>
        <p:txBody>
          <a:bodyPr anchorCtr="0" anchor="t" bIns="34275" lIns="68575" spcFirstLastPara="1" rIns="68575" wrap="square" tIns="3427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3" name="Google Shape;473;p53"/>
          <p:cNvSpPr txBox="1"/>
          <p:nvPr>
            <p:ph idx="1" type="body"/>
          </p:nvPr>
        </p:nvSpPr>
        <p:spPr>
          <a:xfrm>
            <a:off x="1297500" y="1567550"/>
            <a:ext cx="7038900" cy="2911200"/>
          </a:xfrm>
          <a:prstGeom prst="rect">
            <a:avLst/>
          </a:prstGeom>
        </p:spPr>
        <p:txBody>
          <a:bodyPr anchorCtr="0" anchor="t" bIns="34275" lIns="68575" spcFirstLastPara="1" rIns="68575" wrap="square" tIns="34275">
            <a:normAutofit/>
          </a:bodyPr>
          <a:lstStyle>
            <a:lvl1pPr indent="-298450" lvl="0" marL="457200">
              <a:spcBef>
                <a:spcPts val="1200"/>
              </a:spcBef>
              <a:spcAft>
                <a:spcPts val="0"/>
              </a:spcAft>
              <a:buSzPts val="1100"/>
              <a:buChar char="•"/>
              <a:defRPr/>
            </a:lvl1pPr>
            <a:lvl2pPr indent="-285750" lvl="1" marL="914400">
              <a:spcBef>
                <a:spcPts val="600"/>
              </a:spcBef>
              <a:spcAft>
                <a:spcPts val="0"/>
              </a:spcAft>
              <a:buSzPts val="900"/>
              <a:buChar char="⚬"/>
              <a:defRPr/>
            </a:lvl2pPr>
            <a:lvl3pPr indent="-285750" lvl="2" marL="1371600">
              <a:spcBef>
                <a:spcPts val="400"/>
              </a:spcBef>
              <a:spcAft>
                <a:spcPts val="0"/>
              </a:spcAft>
              <a:buSzPts val="900"/>
              <a:buChar char="⁃"/>
              <a:defRPr/>
            </a:lvl3pPr>
            <a:lvl4pPr indent="-285750" lvl="3" marL="1828800">
              <a:spcBef>
                <a:spcPts val="400"/>
              </a:spcBef>
              <a:spcAft>
                <a:spcPts val="0"/>
              </a:spcAft>
              <a:buSzPts val="900"/>
              <a:buChar char="⁃"/>
              <a:defRPr/>
            </a:lvl4pPr>
            <a:lvl5pPr indent="-285750" lvl="4" marL="2286000">
              <a:spcBef>
                <a:spcPts val="400"/>
              </a:spcBef>
              <a:spcAft>
                <a:spcPts val="0"/>
              </a:spcAft>
              <a:buSzPts val="900"/>
              <a:buChar char="⁃"/>
              <a:defRPr/>
            </a:lvl5pPr>
            <a:lvl6pPr indent="-285750" lvl="5" marL="2743200">
              <a:spcBef>
                <a:spcPts val="400"/>
              </a:spcBef>
              <a:spcAft>
                <a:spcPts val="0"/>
              </a:spcAft>
              <a:buSzPts val="900"/>
              <a:buChar char="⁃"/>
              <a:defRPr/>
            </a:lvl6pPr>
            <a:lvl7pPr indent="-285750" lvl="6" marL="3200400">
              <a:spcBef>
                <a:spcPts val="400"/>
              </a:spcBef>
              <a:spcAft>
                <a:spcPts val="0"/>
              </a:spcAft>
              <a:buSzPts val="900"/>
              <a:buChar char="⁃"/>
              <a:defRPr/>
            </a:lvl7pPr>
            <a:lvl8pPr indent="-285750" lvl="7" marL="3657600">
              <a:spcBef>
                <a:spcPts val="400"/>
              </a:spcBef>
              <a:spcAft>
                <a:spcPts val="0"/>
              </a:spcAft>
              <a:buSzPts val="900"/>
              <a:buChar char="⁃"/>
              <a:defRPr/>
            </a:lvl8pPr>
            <a:lvl9pPr indent="-285750" lvl="8" marL="4114800">
              <a:spcBef>
                <a:spcPts val="400"/>
              </a:spcBef>
              <a:spcAft>
                <a:spcPts val="0"/>
              </a:spcAft>
              <a:buSzPts val="900"/>
              <a:buChar char="⁃"/>
              <a:defRPr/>
            </a:lvl9pPr>
          </a:lstStyle>
          <a:p/>
        </p:txBody>
      </p:sp>
      <p:sp>
        <p:nvSpPr>
          <p:cNvPr id="474" name="Google Shape;474;p5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Outline">
  <p:cSld name="Title Slide - Caret Outline">
    <p:spTree>
      <p:nvGrpSpPr>
        <p:cNvPr id="55" name="Shape 55"/>
        <p:cNvGrpSpPr/>
        <p:nvPr/>
      </p:nvGrpSpPr>
      <p:grpSpPr>
        <a:xfrm>
          <a:off x="0" y="0"/>
          <a:ext cx="0" cy="0"/>
          <a:chOff x="0" y="0"/>
          <a:chExt cx="0" cy="0"/>
        </a:xfrm>
      </p:grpSpPr>
      <p:sp>
        <p:nvSpPr>
          <p:cNvPr id="56" name="Google Shape;56;p7"/>
          <p:cNvSpPr txBox="1"/>
          <p:nvPr>
            <p:ph type="ctrTitle"/>
          </p:nvPr>
        </p:nvSpPr>
        <p:spPr>
          <a:xfrm>
            <a:off x="285749" y="330994"/>
            <a:ext cx="5893500" cy="1175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7"/>
          <p:cNvSpPr txBox="1"/>
          <p:nvPr>
            <p:ph idx="1" type="subTitle"/>
          </p:nvPr>
        </p:nvSpPr>
        <p:spPr>
          <a:xfrm>
            <a:off x="285750" y="1627615"/>
            <a:ext cx="2679000" cy="1207500"/>
          </a:xfrm>
          <a:prstGeom prst="rect">
            <a:avLst/>
          </a:prstGeom>
          <a:noFill/>
          <a:ln cap="flat" cmpd="sng" w="38100">
            <a:solidFill>
              <a:schemeClr val="accent4"/>
            </a:solidFill>
            <a:prstDash val="solid"/>
            <a:round/>
            <a:headEnd len="sm" w="sm" type="none"/>
            <a:tailEnd len="sm" w="sm" type="none"/>
          </a:ln>
        </p:spPr>
        <p:txBody>
          <a:bodyPr anchorCtr="0" anchor="t" bIns="34275" lIns="68575" spcFirstLastPara="1" rIns="68575" wrap="square" tIns="137150">
            <a:noAutofit/>
          </a:bodyPr>
          <a:lstStyle>
            <a:lvl1pPr lvl="0" algn="l">
              <a:lnSpc>
                <a:spcPct val="110000"/>
              </a:lnSpc>
              <a:spcBef>
                <a:spcPts val="1200"/>
              </a:spcBef>
              <a:spcAft>
                <a:spcPts val="0"/>
              </a:spcAft>
              <a:buClr>
                <a:schemeClr val="dk1"/>
              </a:buClr>
              <a:buSzPts val="1100"/>
              <a:buNone/>
              <a:defRPr sz="1100"/>
            </a:lvl1pPr>
            <a:lvl2pPr lvl="1" algn="l">
              <a:lnSpc>
                <a:spcPct val="110000"/>
              </a:lnSpc>
              <a:spcBef>
                <a:spcPts val="600"/>
              </a:spcBef>
              <a:spcAft>
                <a:spcPts val="0"/>
              </a:spcAft>
              <a:buClr>
                <a:schemeClr val="dk1"/>
              </a:buClr>
              <a:buSzPts val="900"/>
              <a:buNone/>
              <a:defRPr sz="1100"/>
            </a:lvl2pPr>
            <a:lvl3pPr lvl="2" algn="l">
              <a:lnSpc>
                <a:spcPct val="110000"/>
              </a:lnSpc>
              <a:spcBef>
                <a:spcPts val="400"/>
              </a:spcBef>
              <a:spcAft>
                <a:spcPts val="0"/>
              </a:spcAft>
              <a:buClr>
                <a:schemeClr val="dk1"/>
              </a:buClr>
              <a:buSzPts val="1100"/>
              <a:buNone/>
              <a:defRPr sz="1100"/>
            </a:lvl3pPr>
            <a:lvl4pPr lvl="3" algn="l">
              <a:lnSpc>
                <a:spcPct val="110000"/>
              </a:lnSpc>
              <a:spcBef>
                <a:spcPts val="400"/>
              </a:spcBef>
              <a:spcAft>
                <a:spcPts val="0"/>
              </a:spcAft>
              <a:buClr>
                <a:schemeClr val="dk1"/>
              </a:buClr>
              <a:buSzPts val="1100"/>
              <a:buNone/>
              <a:defRPr sz="1100"/>
            </a:lvl4pPr>
            <a:lvl5pPr lvl="4" algn="l">
              <a:lnSpc>
                <a:spcPct val="110000"/>
              </a:lnSpc>
              <a:spcBef>
                <a:spcPts val="400"/>
              </a:spcBef>
              <a:spcAft>
                <a:spcPts val="0"/>
              </a:spcAft>
              <a:buClr>
                <a:schemeClr val="dk1"/>
              </a:buClr>
              <a:buSzPts val="1100"/>
              <a:buNone/>
              <a:defRPr sz="1100"/>
            </a:lvl5pPr>
            <a:lvl6pPr lvl="5" algn="l">
              <a:lnSpc>
                <a:spcPct val="90000"/>
              </a:lnSpc>
              <a:spcBef>
                <a:spcPts val="400"/>
              </a:spcBef>
              <a:spcAft>
                <a:spcPts val="0"/>
              </a:spcAft>
              <a:buClr>
                <a:schemeClr val="dk1"/>
              </a:buClr>
              <a:buSzPts val="1100"/>
              <a:buNone/>
              <a:defRPr sz="1100"/>
            </a:lvl6pPr>
            <a:lvl7pPr lvl="6" algn="l">
              <a:lnSpc>
                <a:spcPct val="90000"/>
              </a:lnSpc>
              <a:spcBef>
                <a:spcPts val="400"/>
              </a:spcBef>
              <a:spcAft>
                <a:spcPts val="0"/>
              </a:spcAft>
              <a:buClr>
                <a:schemeClr val="dk1"/>
              </a:buClr>
              <a:buSzPts val="1100"/>
              <a:buNone/>
              <a:defRPr sz="1100"/>
            </a:lvl7pPr>
            <a:lvl8pPr lvl="7" algn="l">
              <a:lnSpc>
                <a:spcPct val="90000"/>
              </a:lnSpc>
              <a:spcBef>
                <a:spcPts val="400"/>
              </a:spcBef>
              <a:spcAft>
                <a:spcPts val="0"/>
              </a:spcAft>
              <a:buClr>
                <a:schemeClr val="dk1"/>
              </a:buClr>
              <a:buSzPts val="1100"/>
              <a:buNone/>
              <a:defRPr sz="1100"/>
            </a:lvl8pPr>
            <a:lvl9pPr lvl="8" algn="l">
              <a:lnSpc>
                <a:spcPct val="90000"/>
              </a:lnSpc>
              <a:spcBef>
                <a:spcPts val="400"/>
              </a:spcBef>
              <a:spcAft>
                <a:spcPts val="0"/>
              </a:spcAft>
              <a:buClr>
                <a:schemeClr val="dk1"/>
              </a:buClr>
              <a:buSzPts val="1100"/>
              <a:buNone/>
              <a:defRPr sz="1100"/>
            </a:lvl9pPr>
          </a:lstStyle>
          <a:p/>
        </p:txBody>
      </p:sp>
      <p:pic>
        <p:nvPicPr>
          <p:cNvPr id="58" name="Google Shape;58;p7"/>
          <p:cNvPicPr preferRelativeResize="0"/>
          <p:nvPr/>
        </p:nvPicPr>
        <p:blipFill rotWithShape="1">
          <a:blip r:embed="rId2">
            <a:alphaModFix/>
          </a:blip>
          <a:srcRect b="7896" l="1820" r="29665" t="-3412"/>
          <a:stretch/>
        </p:blipFill>
        <p:spPr>
          <a:xfrm>
            <a:off x="2961038" y="833509"/>
            <a:ext cx="6182963" cy="4309990"/>
          </a:xfrm>
          <a:prstGeom prst="rect">
            <a:avLst/>
          </a:prstGeom>
          <a:noFill/>
          <a:ln>
            <a:noFill/>
          </a:ln>
        </p:spPr>
      </p:pic>
      <p:pic>
        <p:nvPicPr>
          <p:cNvPr id="59" name="Google Shape;59;p7"/>
          <p:cNvPicPr preferRelativeResize="0"/>
          <p:nvPr/>
        </p:nvPicPr>
        <p:blipFill rotWithShape="1">
          <a:blip r:embed="rId3">
            <a:alphaModFix/>
          </a:blip>
          <a:srcRect b="0" l="0" r="0" t="0"/>
          <a:stretch/>
        </p:blipFill>
        <p:spPr>
          <a:xfrm>
            <a:off x="8085199" y="4458421"/>
            <a:ext cx="735418" cy="390488"/>
          </a:xfrm>
          <a:prstGeom prst="rect">
            <a:avLst/>
          </a:prstGeom>
          <a:noFill/>
          <a:ln>
            <a:noFill/>
          </a:ln>
        </p:spPr>
      </p:pic>
      <p:sp>
        <p:nvSpPr>
          <p:cNvPr id="60" name="Google Shape;60;p7"/>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7"/>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7"/>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aret Solid">
  <p:cSld name="Title Slide - Caret Solid">
    <p:spTree>
      <p:nvGrpSpPr>
        <p:cNvPr id="63" name="Shape 63"/>
        <p:cNvGrpSpPr/>
        <p:nvPr/>
      </p:nvGrpSpPr>
      <p:grpSpPr>
        <a:xfrm>
          <a:off x="0" y="0"/>
          <a:ext cx="0" cy="0"/>
          <a:chOff x="0" y="0"/>
          <a:chExt cx="0" cy="0"/>
        </a:xfrm>
      </p:grpSpPr>
      <p:sp>
        <p:nvSpPr>
          <p:cNvPr id="64" name="Google Shape;64;p8"/>
          <p:cNvSpPr txBox="1"/>
          <p:nvPr>
            <p:ph type="ctrTitle"/>
          </p:nvPr>
        </p:nvSpPr>
        <p:spPr>
          <a:xfrm>
            <a:off x="285749" y="330994"/>
            <a:ext cx="5893500" cy="11751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2"/>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8"/>
          <p:cNvSpPr txBox="1"/>
          <p:nvPr>
            <p:ph idx="1" type="subTitle"/>
          </p:nvPr>
        </p:nvSpPr>
        <p:spPr>
          <a:xfrm>
            <a:off x="285750" y="1627615"/>
            <a:ext cx="2679000" cy="1207500"/>
          </a:xfrm>
          <a:prstGeom prst="rect">
            <a:avLst/>
          </a:prstGeom>
          <a:noFill/>
          <a:ln cap="flat" cmpd="sng" w="38100">
            <a:solidFill>
              <a:schemeClr val="accent5"/>
            </a:solidFill>
            <a:prstDash val="solid"/>
            <a:round/>
            <a:headEnd len="sm" w="sm" type="none"/>
            <a:tailEnd len="sm" w="sm" type="none"/>
          </a:ln>
        </p:spPr>
        <p:txBody>
          <a:bodyPr anchorCtr="0" anchor="t" bIns="34275" lIns="68575" spcFirstLastPara="1" rIns="68575" wrap="square" tIns="137150">
            <a:noAutofit/>
          </a:bodyPr>
          <a:lstStyle>
            <a:lvl1pPr lvl="0" algn="l">
              <a:lnSpc>
                <a:spcPct val="110000"/>
              </a:lnSpc>
              <a:spcBef>
                <a:spcPts val="1200"/>
              </a:spcBef>
              <a:spcAft>
                <a:spcPts val="0"/>
              </a:spcAft>
              <a:buClr>
                <a:schemeClr val="dk1"/>
              </a:buClr>
              <a:buSzPts val="1100"/>
              <a:buNone/>
              <a:defRPr sz="1100"/>
            </a:lvl1pPr>
            <a:lvl2pPr lvl="1" algn="l">
              <a:lnSpc>
                <a:spcPct val="110000"/>
              </a:lnSpc>
              <a:spcBef>
                <a:spcPts val="600"/>
              </a:spcBef>
              <a:spcAft>
                <a:spcPts val="0"/>
              </a:spcAft>
              <a:buClr>
                <a:schemeClr val="dk1"/>
              </a:buClr>
              <a:buSzPts val="900"/>
              <a:buNone/>
              <a:defRPr sz="1100"/>
            </a:lvl2pPr>
            <a:lvl3pPr lvl="2" algn="l">
              <a:lnSpc>
                <a:spcPct val="110000"/>
              </a:lnSpc>
              <a:spcBef>
                <a:spcPts val="400"/>
              </a:spcBef>
              <a:spcAft>
                <a:spcPts val="0"/>
              </a:spcAft>
              <a:buClr>
                <a:schemeClr val="dk1"/>
              </a:buClr>
              <a:buSzPts val="1100"/>
              <a:buNone/>
              <a:defRPr sz="1100"/>
            </a:lvl3pPr>
            <a:lvl4pPr lvl="3" algn="l">
              <a:lnSpc>
                <a:spcPct val="110000"/>
              </a:lnSpc>
              <a:spcBef>
                <a:spcPts val="400"/>
              </a:spcBef>
              <a:spcAft>
                <a:spcPts val="0"/>
              </a:spcAft>
              <a:buClr>
                <a:schemeClr val="dk1"/>
              </a:buClr>
              <a:buSzPts val="1100"/>
              <a:buNone/>
              <a:defRPr sz="1100"/>
            </a:lvl4pPr>
            <a:lvl5pPr lvl="4" algn="l">
              <a:lnSpc>
                <a:spcPct val="110000"/>
              </a:lnSpc>
              <a:spcBef>
                <a:spcPts val="400"/>
              </a:spcBef>
              <a:spcAft>
                <a:spcPts val="0"/>
              </a:spcAft>
              <a:buClr>
                <a:schemeClr val="dk1"/>
              </a:buClr>
              <a:buSzPts val="1100"/>
              <a:buNone/>
              <a:defRPr sz="1100"/>
            </a:lvl5pPr>
            <a:lvl6pPr lvl="5" algn="l">
              <a:lnSpc>
                <a:spcPct val="90000"/>
              </a:lnSpc>
              <a:spcBef>
                <a:spcPts val="400"/>
              </a:spcBef>
              <a:spcAft>
                <a:spcPts val="0"/>
              </a:spcAft>
              <a:buClr>
                <a:schemeClr val="dk1"/>
              </a:buClr>
              <a:buSzPts val="1100"/>
              <a:buNone/>
              <a:defRPr sz="1100"/>
            </a:lvl6pPr>
            <a:lvl7pPr lvl="6" algn="l">
              <a:lnSpc>
                <a:spcPct val="90000"/>
              </a:lnSpc>
              <a:spcBef>
                <a:spcPts val="400"/>
              </a:spcBef>
              <a:spcAft>
                <a:spcPts val="0"/>
              </a:spcAft>
              <a:buClr>
                <a:schemeClr val="dk1"/>
              </a:buClr>
              <a:buSzPts val="1100"/>
              <a:buNone/>
              <a:defRPr sz="1100"/>
            </a:lvl7pPr>
            <a:lvl8pPr lvl="7" algn="l">
              <a:lnSpc>
                <a:spcPct val="90000"/>
              </a:lnSpc>
              <a:spcBef>
                <a:spcPts val="400"/>
              </a:spcBef>
              <a:spcAft>
                <a:spcPts val="0"/>
              </a:spcAft>
              <a:buClr>
                <a:schemeClr val="dk1"/>
              </a:buClr>
              <a:buSzPts val="1100"/>
              <a:buNone/>
              <a:defRPr sz="1100"/>
            </a:lvl8pPr>
            <a:lvl9pPr lvl="8" algn="l">
              <a:lnSpc>
                <a:spcPct val="90000"/>
              </a:lnSpc>
              <a:spcBef>
                <a:spcPts val="400"/>
              </a:spcBef>
              <a:spcAft>
                <a:spcPts val="0"/>
              </a:spcAft>
              <a:buClr>
                <a:schemeClr val="dk1"/>
              </a:buClr>
              <a:buSzPts val="1100"/>
              <a:buNone/>
              <a:defRPr sz="1100"/>
            </a:lvl9pPr>
          </a:lstStyle>
          <a:p/>
        </p:txBody>
      </p:sp>
      <p:pic>
        <p:nvPicPr>
          <p:cNvPr id="66" name="Google Shape;66;p8"/>
          <p:cNvPicPr preferRelativeResize="0"/>
          <p:nvPr/>
        </p:nvPicPr>
        <p:blipFill rotWithShape="1">
          <a:blip r:embed="rId2">
            <a:alphaModFix amt="39000"/>
          </a:blip>
          <a:srcRect b="151" l="-3644" r="27535" t="-25966"/>
          <a:stretch/>
        </p:blipFill>
        <p:spPr>
          <a:xfrm>
            <a:off x="2921115" y="0"/>
            <a:ext cx="6222884" cy="5143499"/>
          </a:xfrm>
          <a:prstGeom prst="rect">
            <a:avLst/>
          </a:prstGeom>
          <a:noFill/>
          <a:ln>
            <a:noFill/>
          </a:ln>
        </p:spPr>
      </p:pic>
      <p:pic>
        <p:nvPicPr>
          <p:cNvPr id="67" name="Google Shape;67;p8"/>
          <p:cNvPicPr preferRelativeResize="0"/>
          <p:nvPr/>
        </p:nvPicPr>
        <p:blipFill rotWithShape="1">
          <a:blip r:embed="rId3">
            <a:alphaModFix/>
          </a:blip>
          <a:srcRect b="0" l="0" r="0" t="0"/>
          <a:stretch/>
        </p:blipFill>
        <p:spPr>
          <a:xfrm>
            <a:off x="8085199" y="4458421"/>
            <a:ext cx="735418" cy="390488"/>
          </a:xfrm>
          <a:prstGeom prst="rect">
            <a:avLst/>
          </a:prstGeom>
          <a:noFill/>
          <a:ln>
            <a:noFill/>
          </a:ln>
        </p:spPr>
      </p:pic>
      <p:sp>
        <p:nvSpPr>
          <p:cNvPr id="68" name="Google Shape;68;p8"/>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8"/>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8"/>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1" name="Shape 71"/>
        <p:cNvGrpSpPr/>
        <p:nvPr/>
      </p:nvGrpSpPr>
      <p:grpSpPr>
        <a:xfrm>
          <a:off x="0" y="0"/>
          <a:ext cx="0" cy="0"/>
          <a:chOff x="0" y="0"/>
          <a:chExt cx="0" cy="0"/>
        </a:xfrm>
      </p:grpSpPr>
      <p:sp>
        <p:nvSpPr>
          <p:cNvPr id="72" name="Google Shape;72;p9"/>
          <p:cNvSpPr txBox="1"/>
          <p:nvPr>
            <p:ph type="title"/>
          </p:nvPr>
        </p:nvSpPr>
        <p:spPr>
          <a:xfrm>
            <a:off x="1897856" y="1212733"/>
            <a:ext cx="5348400" cy="12570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2"/>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9"/>
          <p:cNvSpPr txBox="1"/>
          <p:nvPr>
            <p:ph idx="1" type="body"/>
          </p:nvPr>
        </p:nvSpPr>
        <p:spPr>
          <a:xfrm>
            <a:off x="2433638" y="2970499"/>
            <a:ext cx="4276800" cy="1125000"/>
          </a:xfrm>
          <a:prstGeom prst="rect">
            <a:avLst/>
          </a:prstGeom>
          <a:noFill/>
          <a:ln>
            <a:noFill/>
          </a:ln>
        </p:spPr>
        <p:txBody>
          <a:bodyPr anchorCtr="0" anchor="t" bIns="34275" lIns="68575" spcFirstLastPara="1" rIns="68575" wrap="square" tIns="34275">
            <a:noAutofit/>
          </a:bodyPr>
          <a:lstStyle>
            <a:lvl1pPr indent="-228600" lvl="0" marL="457200" algn="ctr">
              <a:lnSpc>
                <a:spcPct val="110000"/>
              </a:lnSpc>
              <a:spcBef>
                <a:spcPts val="1200"/>
              </a:spcBef>
              <a:spcAft>
                <a:spcPts val="0"/>
              </a:spcAft>
              <a:buClr>
                <a:schemeClr val="dk1"/>
              </a:buClr>
              <a:buSzPts val="1100"/>
              <a:buNone/>
              <a:defRPr sz="1100">
                <a:solidFill>
                  <a:schemeClr val="dk1"/>
                </a:solidFill>
              </a:defRPr>
            </a:lvl1pPr>
            <a:lvl2pPr indent="-228600" lvl="1" marL="914400" algn="ctr">
              <a:lnSpc>
                <a:spcPct val="110000"/>
              </a:lnSpc>
              <a:spcBef>
                <a:spcPts val="600"/>
              </a:spcBef>
              <a:spcAft>
                <a:spcPts val="0"/>
              </a:spcAft>
              <a:buClr>
                <a:schemeClr val="dk1"/>
              </a:buClr>
              <a:buSzPts val="900"/>
              <a:buNone/>
              <a:defRPr sz="1100">
                <a:solidFill>
                  <a:schemeClr val="dk1"/>
                </a:solidFill>
              </a:defRPr>
            </a:lvl2pPr>
            <a:lvl3pPr indent="-228600" lvl="2" marL="1371600" algn="ctr">
              <a:lnSpc>
                <a:spcPct val="110000"/>
              </a:lnSpc>
              <a:spcBef>
                <a:spcPts val="400"/>
              </a:spcBef>
              <a:spcAft>
                <a:spcPts val="0"/>
              </a:spcAft>
              <a:buClr>
                <a:schemeClr val="dk1"/>
              </a:buClr>
              <a:buSzPts val="1100"/>
              <a:buNone/>
              <a:defRPr sz="1100">
                <a:solidFill>
                  <a:schemeClr val="dk1"/>
                </a:solidFill>
              </a:defRPr>
            </a:lvl3pPr>
            <a:lvl4pPr indent="-228600" lvl="3" marL="1828800" algn="ctr">
              <a:lnSpc>
                <a:spcPct val="110000"/>
              </a:lnSpc>
              <a:spcBef>
                <a:spcPts val="400"/>
              </a:spcBef>
              <a:spcAft>
                <a:spcPts val="0"/>
              </a:spcAft>
              <a:buClr>
                <a:schemeClr val="dk1"/>
              </a:buClr>
              <a:buSzPts val="1100"/>
              <a:buNone/>
              <a:defRPr sz="1100">
                <a:solidFill>
                  <a:schemeClr val="dk1"/>
                </a:solidFill>
              </a:defRPr>
            </a:lvl4pPr>
            <a:lvl5pPr indent="-228600" lvl="4" marL="2286000" algn="ctr">
              <a:lnSpc>
                <a:spcPct val="110000"/>
              </a:lnSpc>
              <a:spcBef>
                <a:spcPts val="400"/>
              </a:spcBef>
              <a:spcAft>
                <a:spcPts val="0"/>
              </a:spcAft>
              <a:buClr>
                <a:schemeClr val="dk1"/>
              </a:buClr>
              <a:buSzPts val="1100"/>
              <a:buNone/>
              <a:defRPr sz="1100">
                <a:solidFill>
                  <a:schemeClr val="dk1"/>
                </a:solidFill>
              </a:defRPr>
            </a:lvl5pPr>
            <a:lvl6pPr indent="-228600" lvl="5" marL="2743200" algn="ctr">
              <a:lnSpc>
                <a:spcPct val="90000"/>
              </a:lnSpc>
              <a:spcBef>
                <a:spcPts val="400"/>
              </a:spcBef>
              <a:spcAft>
                <a:spcPts val="0"/>
              </a:spcAft>
              <a:buClr>
                <a:schemeClr val="dk1"/>
              </a:buClr>
              <a:buSzPts val="1100"/>
              <a:buNone/>
              <a:defRPr sz="1100">
                <a:solidFill>
                  <a:schemeClr val="dk1"/>
                </a:solidFill>
              </a:defRPr>
            </a:lvl6pPr>
            <a:lvl7pPr indent="-228600" lvl="6" marL="3200400" algn="ctr">
              <a:lnSpc>
                <a:spcPct val="90000"/>
              </a:lnSpc>
              <a:spcBef>
                <a:spcPts val="400"/>
              </a:spcBef>
              <a:spcAft>
                <a:spcPts val="0"/>
              </a:spcAft>
              <a:buClr>
                <a:schemeClr val="dk1"/>
              </a:buClr>
              <a:buSzPts val="1100"/>
              <a:buNone/>
              <a:defRPr sz="1100">
                <a:solidFill>
                  <a:schemeClr val="dk1"/>
                </a:solidFill>
              </a:defRPr>
            </a:lvl7pPr>
            <a:lvl8pPr indent="-228600" lvl="7" marL="3657600" algn="ctr">
              <a:lnSpc>
                <a:spcPct val="90000"/>
              </a:lnSpc>
              <a:spcBef>
                <a:spcPts val="400"/>
              </a:spcBef>
              <a:spcAft>
                <a:spcPts val="0"/>
              </a:spcAft>
              <a:buClr>
                <a:schemeClr val="dk1"/>
              </a:buClr>
              <a:buSzPts val="1100"/>
              <a:buNone/>
              <a:defRPr sz="1100">
                <a:solidFill>
                  <a:schemeClr val="dk1"/>
                </a:solidFill>
              </a:defRPr>
            </a:lvl8pPr>
            <a:lvl9pPr indent="-228600" lvl="8" marL="4114800" algn="ctr">
              <a:lnSpc>
                <a:spcPct val="90000"/>
              </a:lnSpc>
              <a:spcBef>
                <a:spcPts val="400"/>
              </a:spcBef>
              <a:spcAft>
                <a:spcPts val="0"/>
              </a:spcAft>
              <a:buClr>
                <a:schemeClr val="dk1"/>
              </a:buClr>
              <a:buSzPts val="1100"/>
              <a:buNone/>
              <a:defRPr sz="1100">
                <a:solidFill>
                  <a:schemeClr val="dk1"/>
                </a:solidFill>
              </a:defRPr>
            </a:lvl9pPr>
          </a:lstStyle>
          <a:p/>
        </p:txBody>
      </p:sp>
      <p:sp>
        <p:nvSpPr>
          <p:cNvPr id="74" name="Google Shape;74;p9"/>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9"/>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9"/>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pic>
        <p:nvPicPr>
          <p:cNvPr id="77" name="Google Shape;77;p9"/>
          <p:cNvPicPr preferRelativeResize="0"/>
          <p:nvPr/>
        </p:nvPicPr>
        <p:blipFill rotWithShape="1">
          <a:blip r:embed="rId2">
            <a:alphaModFix/>
          </a:blip>
          <a:srcRect b="0" l="0" r="0" t="0"/>
          <a:stretch/>
        </p:blipFill>
        <p:spPr>
          <a:xfrm>
            <a:off x="8085199" y="4458421"/>
            <a:ext cx="735418" cy="390488"/>
          </a:xfrm>
          <a:prstGeom prst="rect">
            <a:avLst/>
          </a:prstGeom>
          <a:noFill/>
          <a:ln>
            <a:noFill/>
          </a:ln>
        </p:spPr>
      </p:pic>
      <p:pic>
        <p:nvPicPr>
          <p:cNvPr id="78" name="Google Shape;78;p9"/>
          <p:cNvPicPr preferRelativeResize="0"/>
          <p:nvPr/>
        </p:nvPicPr>
        <p:blipFill rotWithShape="1">
          <a:blip r:embed="rId3">
            <a:alphaModFix/>
          </a:blip>
          <a:srcRect b="0" l="0" r="0" t="0"/>
          <a:stretch/>
        </p:blipFill>
        <p:spPr>
          <a:xfrm>
            <a:off x="4235516" y="306947"/>
            <a:ext cx="672970" cy="344066"/>
          </a:xfrm>
          <a:prstGeom prst="rect">
            <a:avLst/>
          </a:prstGeom>
          <a:noFill/>
          <a:ln>
            <a:noFill/>
          </a:ln>
        </p:spPr>
      </p:pic>
      <p:cxnSp>
        <p:nvCxnSpPr>
          <p:cNvPr id="79" name="Google Shape;79;p9"/>
          <p:cNvCxnSpPr/>
          <p:nvPr/>
        </p:nvCxnSpPr>
        <p:spPr>
          <a:xfrm>
            <a:off x="4263615" y="2732957"/>
            <a:ext cx="6168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escriptive">
  <p:cSld name="Section Header - Descriptive">
    <p:spTree>
      <p:nvGrpSpPr>
        <p:cNvPr id="80" name="Shape 80"/>
        <p:cNvGrpSpPr/>
        <p:nvPr/>
      </p:nvGrpSpPr>
      <p:grpSpPr>
        <a:xfrm>
          <a:off x="0" y="0"/>
          <a:ext cx="0" cy="0"/>
          <a:chOff x="0" y="0"/>
          <a:chExt cx="0" cy="0"/>
        </a:xfrm>
      </p:grpSpPr>
      <p:sp>
        <p:nvSpPr>
          <p:cNvPr id="81" name="Google Shape;81;p10"/>
          <p:cNvSpPr txBox="1"/>
          <p:nvPr>
            <p:ph type="ctrTitle"/>
          </p:nvPr>
        </p:nvSpPr>
        <p:spPr>
          <a:xfrm>
            <a:off x="521494" y="1344278"/>
            <a:ext cx="3996900" cy="2074500"/>
          </a:xfrm>
          <a:prstGeom prst="rect">
            <a:avLst/>
          </a:prstGeom>
          <a:noFill/>
          <a:ln cap="flat" cmpd="sng" w="38100">
            <a:solidFill>
              <a:schemeClr val="accent1"/>
            </a:solidFill>
            <a:prstDash val="solid"/>
            <a:round/>
            <a:headEnd len="sm" w="sm" type="none"/>
            <a:tailEnd len="sm" w="sm" type="none"/>
          </a:ln>
        </p:spPr>
        <p:txBody>
          <a:bodyPr anchorCtr="0" anchor="t" bIns="34275" lIns="68575" spcFirstLastPara="1" rIns="68575" wrap="square" tIns="185150">
            <a:normAutofit/>
          </a:bodyPr>
          <a:lstStyle>
            <a:lvl1pPr lvl="0" algn="l">
              <a:lnSpc>
                <a:spcPct val="90000"/>
              </a:lnSpc>
              <a:spcBef>
                <a:spcPts val="0"/>
              </a:spcBef>
              <a:spcAft>
                <a:spcPts val="0"/>
              </a:spcAft>
              <a:buClr>
                <a:schemeClr val="dk2"/>
              </a:buClr>
              <a:buSzPts val="2400"/>
              <a:buFont typeface="Arial"/>
              <a:buNone/>
              <a:defRPr b="1"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0"/>
          <p:cNvSpPr txBox="1"/>
          <p:nvPr>
            <p:ph idx="1" type="subTitle"/>
          </p:nvPr>
        </p:nvSpPr>
        <p:spPr>
          <a:xfrm>
            <a:off x="5107781" y="1492868"/>
            <a:ext cx="3217200" cy="2139600"/>
          </a:xfrm>
          <a:prstGeom prst="rect">
            <a:avLst/>
          </a:prstGeom>
          <a:noFill/>
          <a:ln cap="flat" cmpd="sng" w="9525">
            <a:solidFill>
              <a:schemeClr val="dk1"/>
            </a:solidFill>
            <a:prstDash val="solid"/>
            <a:round/>
            <a:headEnd len="sm" w="sm" type="none"/>
            <a:tailEnd len="sm" w="sm" type="none"/>
          </a:ln>
        </p:spPr>
        <p:txBody>
          <a:bodyPr anchorCtr="0" anchor="t" bIns="34275" lIns="205725" spcFirstLastPara="1" rIns="68575" wrap="square" tIns="34275">
            <a:normAutofit/>
          </a:bodyPr>
          <a:lstStyle>
            <a:lvl1pPr lvl="0" algn="l">
              <a:lnSpc>
                <a:spcPct val="110000"/>
              </a:lnSpc>
              <a:spcBef>
                <a:spcPts val="800"/>
              </a:spcBef>
              <a:spcAft>
                <a:spcPts val="0"/>
              </a:spcAft>
              <a:buClr>
                <a:schemeClr val="dk1"/>
              </a:buClr>
              <a:buSzPts val="1100"/>
              <a:buNone/>
              <a:defRPr b="0" i="0" sz="1100">
                <a:latin typeface="Arial"/>
                <a:ea typeface="Arial"/>
                <a:cs typeface="Arial"/>
                <a:sym typeface="Arial"/>
              </a:defRPr>
            </a:lvl1pPr>
            <a:lvl2pPr lvl="1" algn="ctr">
              <a:lnSpc>
                <a:spcPct val="110000"/>
              </a:lnSpc>
              <a:spcBef>
                <a:spcPts val="600"/>
              </a:spcBef>
              <a:spcAft>
                <a:spcPts val="0"/>
              </a:spcAft>
              <a:buClr>
                <a:schemeClr val="dk1"/>
              </a:buClr>
              <a:buSzPts val="1300"/>
              <a:buNone/>
              <a:defRPr sz="1500"/>
            </a:lvl2pPr>
            <a:lvl3pPr lvl="2" algn="ctr">
              <a:lnSpc>
                <a:spcPct val="110000"/>
              </a:lnSpc>
              <a:spcBef>
                <a:spcPts val="400"/>
              </a:spcBef>
              <a:spcAft>
                <a:spcPts val="0"/>
              </a:spcAft>
              <a:buClr>
                <a:schemeClr val="dk1"/>
              </a:buClr>
              <a:buSzPts val="1400"/>
              <a:buNone/>
              <a:defRPr sz="1400"/>
            </a:lvl3pPr>
            <a:lvl4pPr lvl="3" algn="ctr">
              <a:lnSpc>
                <a:spcPct val="110000"/>
              </a:lnSpc>
              <a:spcBef>
                <a:spcPts val="400"/>
              </a:spcBef>
              <a:spcAft>
                <a:spcPts val="0"/>
              </a:spcAft>
              <a:buClr>
                <a:schemeClr val="dk1"/>
              </a:buClr>
              <a:buSzPts val="1200"/>
              <a:buNone/>
              <a:defRPr sz="1200"/>
            </a:lvl4pPr>
            <a:lvl5pPr lvl="4" algn="ctr">
              <a:lnSpc>
                <a:spcPct val="11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83" name="Google Shape;83;p10"/>
          <p:cNvPicPr preferRelativeResize="0"/>
          <p:nvPr/>
        </p:nvPicPr>
        <p:blipFill rotWithShape="1">
          <a:blip r:embed="rId2">
            <a:alphaModFix/>
          </a:blip>
          <a:srcRect b="0" l="0" r="0" t="0"/>
          <a:stretch/>
        </p:blipFill>
        <p:spPr>
          <a:xfrm>
            <a:off x="8085199" y="4458421"/>
            <a:ext cx="735418" cy="390488"/>
          </a:xfrm>
          <a:prstGeom prst="rect">
            <a:avLst/>
          </a:prstGeom>
          <a:noFill/>
          <a:ln>
            <a:noFill/>
          </a:ln>
        </p:spPr>
      </p:pic>
      <p:sp>
        <p:nvSpPr>
          <p:cNvPr id="84" name="Google Shape;84;p10"/>
          <p:cNvSpPr txBox="1"/>
          <p:nvPr>
            <p:ph idx="10" type="dt"/>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lvl="0" algn="l">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0"/>
          <p:cNvSpPr txBox="1"/>
          <p:nvPr>
            <p:ph idx="11" type="ftr"/>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b" bIns="34275" lIns="68575" spcFirstLastPara="1" rIns="68575" wrap="square" tIns="34275">
            <a:noAutofit/>
          </a:bodyPr>
          <a:lstStyle>
            <a:lvl1pPr lvl="0" algn="r">
              <a:spcBef>
                <a:spcPts val="0"/>
              </a:spcBef>
              <a:spcAft>
                <a:spcPts val="0"/>
              </a:spcAft>
              <a:buSzPts val="1100"/>
              <a:buNone/>
              <a:defRPr sz="100">
                <a:solidFill>
                  <a:schemeClr val="l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0"/>
          <p:cNvSpPr txBox="1"/>
          <p:nvPr>
            <p:ph idx="12" type="sldNum"/>
          </p:nvPr>
        </p:nvSpPr>
        <p:spPr>
          <a:xfrm>
            <a:off x="0" y="5143500"/>
            <a:ext cx="0" cy="0"/>
          </a:xfrm>
          <a:prstGeom prst="rect">
            <a:avLst/>
          </a:prstGeom>
          <a:noFill/>
          <a:ln cap="flat" cmpd="sng" w="9525">
            <a:solidFill>
              <a:schemeClr val="lt1">
                <a:alpha val="0"/>
              </a:schemeClr>
            </a:solidFill>
            <a:prstDash val="solid"/>
            <a:round/>
            <a:headEnd len="sm" w="sm" type="none"/>
            <a:tailEnd len="sm" w="sm" type="none"/>
          </a:ln>
        </p:spPr>
        <p:txBody>
          <a:bodyPr anchorCtr="0" anchor="ctr" bIns="34275" lIns="68575" spcFirstLastPara="1" rIns="68575" wrap="square" tIns="34275">
            <a:noAutofit/>
          </a:bodyPr>
          <a:lstStyle>
            <a:lvl1pPr indent="0" lvl="0" marL="0" algn="r">
              <a:spcBef>
                <a:spcPts val="0"/>
              </a:spcBef>
              <a:buNone/>
              <a:defRPr sz="100">
                <a:solidFill>
                  <a:schemeClr val="lt2"/>
                </a:solidFill>
                <a:latin typeface="Arial"/>
                <a:ea typeface="Arial"/>
                <a:cs typeface="Arial"/>
                <a:sym typeface="Arial"/>
              </a:defRPr>
            </a:lvl1pPr>
            <a:lvl2pPr indent="0" lvl="1" marL="0" algn="r">
              <a:spcBef>
                <a:spcPts val="0"/>
              </a:spcBef>
              <a:buNone/>
              <a:defRPr sz="100">
                <a:solidFill>
                  <a:schemeClr val="lt2"/>
                </a:solidFill>
                <a:latin typeface="Arial"/>
                <a:ea typeface="Arial"/>
                <a:cs typeface="Arial"/>
                <a:sym typeface="Arial"/>
              </a:defRPr>
            </a:lvl2pPr>
            <a:lvl3pPr indent="0" lvl="2" marL="0" algn="r">
              <a:spcBef>
                <a:spcPts val="0"/>
              </a:spcBef>
              <a:buNone/>
              <a:defRPr sz="100">
                <a:solidFill>
                  <a:schemeClr val="lt2"/>
                </a:solidFill>
                <a:latin typeface="Arial"/>
                <a:ea typeface="Arial"/>
                <a:cs typeface="Arial"/>
                <a:sym typeface="Arial"/>
              </a:defRPr>
            </a:lvl3pPr>
            <a:lvl4pPr indent="0" lvl="3" marL="0" algn="r">
              <a:spcBef>
                <a:spcPts val="0"/>
              </a:spcBef>
              <a:buNone/>
              <a:defRPr sz="100">
                <a:solidFill>
                  <a:schemeClr val="lt2"/>
                </a:solidFill>
                <a:latin typeface="Arial"/>
                <a:ea typeface="Arial"/>
                <a:cs typeface="Arial"/>
                <a:sym typeface="Arial"/>
              </a:defRPr>
            </a:lvl4pPr>
            <a:lvl5pPr indent="0" lvl="4" marL="0" algn="r">
              <a:spcBef>
                <a:spcPts val="0"/>
              </a:spcBef>
              <a:buNone/>
              <a:defRPr sz="100">
                <a:solidFill>
                  <a:schemeClr val="lt2"/>
                </a:solidFill>
                <a:latin typeface="Arial"/>
                <a:ea typeface="Arial"/>
                <a:cs typeface="Arial"/>
                <a:sym typeface="Arial"/>
              </a:defRPr>
            </a:lvl5pPr>
            <a:lvl6pPr indent="0" lvl="5" marL="0" algn="r">
              <a:spcBef>
                <a:spcPts val="0"/>
              </a:spcBef>
              <a:buNone/>
              <a:defRPr sz="100">
                <a:solidFill>
                  <a:schemeClr val="lt2"/>
                </a:solidFill>
                <a:latin typeface="Arial"/>
                <a:ea typeface="Arial"/>
                <a:cs typeface="Arial"/>
                <a:sym typeface="Arial"/>
              </a:defRPr>
            </a:lvl6pPr>
            <a:lvl7pPr indent="0" lvl="6" marL="0" algn="r">
              <a:spcBef>
                <a:spcPts val="0"/>
              </a:spcBef>
              <a:buNone/>
              <a:defRPr sz="100">
                <a:solidFill>
                  <a:schemeClr val="lt2"/>
                </a:solidFill>
                <a:latin typeface="Arial"/>
                <a:ea typeface="Arial"/>
                <a:cs typeface="Arial"/>
                <a:sym typeface="Arial"/>
              </a:defRPr>
            </a:lvl7pPr>
            <a:lvl8pPr indent="0" lvl="7" marL="0" algn="r">
              <a:spcBef>
                <a:spcPts val="0"/>
              </a:spcBef>
              <a:buNone/>
              <a:defRPr sz="100">
                <a:solidFill>
                  <a:schemeClr val="lt2"/>
                </a:solidFill>
                <a:latin typeface="Arial"/>
                <a:ea typeface="Arial"/>
                <a:cs typeface="Arial"/>
                <a:sym typeface="Arial"/>
              </a:defRPr>
            </a:lvl8pPr>
            <a:lvl9pPr indent="0" lvl="8" marL="0" algn="r">
              <a:spcBef>
                <a:spcPts val="0"/>
              </a:spcBef>
              <a:buNone/>
              <a:defRPr sz="1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329">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54"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85751" y="330994"/>
            <a:ext cx="6428100" cy="7425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285750" y="1194197"/>
            <a:ext cx="6428100" cy="3132600"/>
          </a:xfrm>
          <a:prstGeom prst="rect">
            <a:avLst/>
          </a:prstGeom>
          <a:noFill/>
          <a:ln>
            <a:noFill/>
          </a:ln>
        </p:spPr>
        <p:txBody>
          <a:bodyPr anchorCtr="0" anchor="t" bIns="34275" lIns="68575" spcFirstLastPara="1" rIns="68575" wrap="square" tIns="34275">
            <a:normAutofit/>
          </a:bodyPr>
          <a:lstStyle>
            <a:lvl1pPr indent="-298450" lvl="0" marL="457200" marR="0" rtl="0" algn="l">
              <a:lnSpc>
                <a:spcPct val="11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85750" lvl="1" marL="914400" marR="0" rtl="0" algn="l">
              <a:lnSpc>
                <a:spcPct val="110000"/>
              </a:lnSpc>
              <a:spcBef>
                <a:spcPts val="600"/>
              </a:spcBef>
              <a:spcAft>
                <a:spcPts val="0"/>
              </a:spcAft>
              <a:buClr>
                <a:schemeClr val="dk1"/>
              </a:buClr>
              <a:buSzPts val="900"/>
              <a:buFont typeface="NTR"/>
              <a:buChar char="⚬"/>
              <a:defRPr b="0" i="0" sz="1100" u="none" cap="none" strike="noStrike">
                <a:solidFill>
                  <a:schemeClr val="dk1"/>
                </a:solidFill>
                <a:latin typeface="Arial"/>
                <a:ea typeface="Arial"/>
                <a:cs typeface="Arial"/>
                <a:sym typeface="Arial"/>
              </a:defRPr>
            </a:lvl2pPr>
            <a:lvl3pPr indent="-285750" lvl="2" marL="1371600" marR="0" rtl="0" algn="l">
              <a:lnSpc>
                <a:spcPct val="11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3pPr>
            <a:lvl4pPr indent="-285750" lvl="3" marL="1828800" marR="0" rtl="0" algn="l">
              <a:lnSpc>
                <a:spcPct val="11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4pPr>
            <a:lvl5pPr indent="-285750" lvl="4" marL="2286000" marR="0" rtl="0" algn="l">
              <a:lnSpc>
                <a:spcPct val="11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5pPr>
            <a:lvl6pPr indent="-285750" lvl="5" marL="2743200" marR="0" rtl="0" algn="l">
              <a:lnSpc>
                <a:spcPct val="9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6pPr>
            <a:lvl7pPr indent="-285750" lvl="6" marL="3200400" marR="0" rtl="0" algn="l">
              <a:lnSpc>
                <a:spcPct val="9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7pPr>
            <a:lvl8pPr indent="-285750" lvl="7" marL="3657600" marR="0" rtl="0" algn="l">
              <a:lnSpc>
                <a:spcPct val="9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8pPr>
            <a:lvl9pPr indent="-285750" lvl="8" marL="4114800" marR="0" rtl="0" algn="l">
              <a:lnSpc>
                <a:spcPct val="90000"/>
              </a:lnSpc>
              <a:spcBef>
                <a:spcPts val="4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14883" y="5146547"/>
            <a:ext cx="1606200" cy="195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1893094" y="4672361"/>
            <a:ext cx="6431700" cy="195000"/>
          </a:xfrm>
          <a:prstGeom prst="rect">
            <a:avLst/>
          </a:prstGeom>
          <a:noFill/>
          <a:ln>
            <a:noFill/>
          </a:ln>
        </p:spPr>
        <p:txBody>
          <a:bodyPr anchorCtr="0" anchor="b" bIns="34275" lIns="68575" spcFirstLastPara="1" rIns="68575" wrap="square" tIns="34275">
            <a:noAutofit/>
          </a:bodyPr>
          <a:lstStyle>
            <a:lvl1pPr lvl="0" marR="0" rtl="0" algn="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324850" y="4672361"/>
            <a:ext cx="533400" cy="1986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pic>
        <p:nvPicPr>
          <p:cNvPr id="11" name="Google Shape;11;p1"/>
          <p:cNvPicPr preferRelativeResize="0"/>
          <p:nvPr/>
        </p:nvPicPr>
        <p:blipFill rotWithShape="1">
          <a:blip r:embed="rId1">
            <a:alphaModFix/>
          </a:blip>
          <a:srcRect b="0" l="0" r="0" t="0"/>
          <a:stretch/>
        </p:blipFill>
        <p:spPr>
          <a:xfrm>
            <a:off x="342900" y="4449960"/>
            <a:ext cx="1190625" cy="428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725">
          <p15:clr>
            <a:srgbClr val="5ACBF0"/>
          </p15:clr>
        </p15:guide>
        <p15:guide id="2" orient="horz" pos="209">
          <p15:clr>
            <a:srgbClr val="5ACBF0"/>
          </p15:clr>
        </p15:guide>
        <p15:guide id="3" pos="180">
          <p15:clr>
            <a:srgbClr val="F26B43"/>
          </p15:clr>
        </p15:guide>
        <p15:guide id="4" pos="5580">
          <p15:clr>
            <a:srgbClr val="F26B43"/>
          </p15:clr>
        </p15:guide>
        <p15:guide id="5" orient="horz" pos="171">
          <p15:clr>
            <a:srgbClr val="F26B43"/>
          </p15:clr>
        </p15:guide>
        <p15:guide id="6" orient="horz" pos="3068">
          <p15:clr>
            <a:srgbClr val="F26B43"/>
          </p15:clr>
        </p15:guide>
        <p15:guide id="7" pos="216">
          <p15:clr>
            <a:srgbClr val="5ACBF0"/>
          </p15:clr>
        </p15:guide>
        <p15:guide id="8" pos="5544">
          <p15:clr>
            <a:srgbClr val="5ACBF0"/>
          </p15:clr>
        </p15:guide>
        <p15:guide id="9" orient="horz" pos="2808">
          <p15:clr>
            <a:srgbClr val="F26B43"/>
          </p15:clr>
        </p15:guide>
        <p15:guide id="10" pos="504">
          <p15:clr>
            <a:srgbClr val="FDE53C"/>
          </p15:clr>
        </p15:guide>
        <p15:guide id="11" pos="854">
          <p15:clr>
            <a:srgbClr val="FDE53C"/>
          </p15:clr>
        </p15:guide>
        <p15:guide id="12" pos="1193">
          <p15:clr>
            <a:srgbClr val="FDE53C"/>
          </p15:clr>
        </p15:guide>
        <p15:guide id="13" pos="1530">
          <p15:clr>
            <a:srgbClr val="9FCC3B"/>
          </p15:clr>
        </p15:guide>
        <p15:guide id="14" pos="1867">
          <p15:clr>
            <a:srgbClr val="FDE53C"/>
          </p15:clr>
        </p15:guide>
        <p15:guide id="15" pos="2204">
          <p15:clr>
            <a:srgbClr val="FDE53C"/>
          </p15:clr>
        </p15:guide>
        <p15:guide id="16" pos="2543">
          <p15:clr>
            <a:srgbClr val="FDE53C"/>
          </p15:clr>
        </p15:guide>
        <p15:guide id="17" pos="2880">
          <p15:clr>
            <a:srgbClr val="5ACBF0"/>
          </p15:clr>
        </p15:guide>
        <p15:guide id="18" pos="3217">
          <p15:clr>
            <a:srgbClr val="FDE53C"/>
          </p15:clr>
        </p15:guide>
        <p15:guide id="19" pos="3555">
          <p15:clr>
            <a:srgbClr val="FDE53C"/>
          </p15:clr>
        </p15:guide>
        <p15:guide id="20" pos="3893">
          <p15:clr>
            <a:srgbClr val="FDE53C"/>
          </p15:clr>
        </p15:guide>
        <p15:guide id="21" pos="4229">
          <p15:clr>
            <a:srgbClr val="9FCC3B"/>
          </p15:clr>
        </p15:guide>
        <p15:guide id="22" pos="4567">
          <p15:clr>
            <a:srgbClr val="FDE53C"/>
          </p15:clr>
        </p15:guide>
        <p15:guide id="23" pos="4904">
          <p15:clr>
            <a:srgbClr val="FDE53C"/>
          </p15:clr>
        </p15:guide>
        <p15:guide id="24" pos="5244">
          <p15:clr>
            <a:srgbClr val="FDE53C"/>
          </p15:clr>
        </p15:guide>
        <p15:guide id="25" orient="horz" pos="75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4"/>
          <p:cNvSpPr txBox="1"/>
          <p:nvPr>
            <p:ph type="ctrTitle"/>
          </p:nvPr>
        </p:nvSpPr>
        <p:spPr>
          <a:xfrm>
            <a:off x="283369" y="330993"/>
            <a:ext cx="7500300" cy="1175100"/>
          </a:xfrm>
          <a:prstGeom prst="rect">
            <a:avLst/>
          </a:prstGeom>
          <a:noFill/>
        </p:spPr>
        <p:txBody>
          <a:bodyPr anchorCtr="0" anchor="t" bIns="34275" lIns="68575" spcFirstLastPara="1" rIns="68575" wrap="square" tIns="34275">
            <a:normAutofit/>
          </a:bodyPr>
          <a:lstStyle/>
          <a:p>
            <a:pPr indent="0" lvl="0" marL="0" rtl="0" algn="l">
              <a:spcBef>
                <a:spcPts val="0"/>
              </a:spcBef>
              <a:spcAft>
                <a:spcPts val="0"/>
              </a:spcAft>
              <a:buNone/>
            </a:pPr>
            <a:r>
              <a:rPr b="0" lang="zh-CN" sz="2600">
                <a:latin typeface="Comic Sans MS"/>
                <a:ea typeface="Comic Sans MS"/>
                <a:cs typeface="Comic Sans MS"/>
                <a:sym typeface="Comic Sans MS"/>
              </a:rPr>
              <a:t>A</a:t>
            </a:r>
            <a:r>
              <a:rPr b="0" lang="zh-CN" sz="2600" strike="sngStrike">
                <a:latin typeface="Comic Sans MS"/>
                <a:ea typeface="Comic Sans MS"/>
                <a:cs typeface="Comic Sans MS"/>
                <a:sym typeface="Comic Sans MS"/>
              </a:rPr>
              <a:t>utoGradeM</a:t>
            </a:r>
            <a:r>
              <a:rPr b="0" lang="zh-CN" sz="2600">
                <a:latin typeface="Comic Sans MS"/>
                <a:ea typeface="Comic Sans MS"/>
                <a:cs typeface="Comic Sans MS"/>
                <a:sym typeface="Comic Sans MS"/>
              </a:rPr>
              <a:t>I</a:t>
            </a:r>
            <a:r>
              <a:rPr lang="zh-CN" sz="2600"/>
              <a:t> Project Proposal</a:t>
            </a:r>
            <a:endParaRPr sz="2600"/>
          </a:p>
          <a:p>
            <a:pPr indent="0" lvl="0" marL="0" rtl="0" algn="l">
              <a:lnSpc>
                <a:spcPct val="150000"/>
              </a:lnSpc>
              <a:spcBef>
                <a:spcPts val="1200"/>
              </a:spcBef>
              <a:spcAft>
                <a:spcPts val="1200"/>
              </a:spcAft>
              <a:buClr>
                <a:schemeClr val="dk1"/>
              </a:buClr>
              <a:buSzPts val="1100"/>
              <a:buFont typeface="Arial"/>
              <a:buNone/>
            </a:pPr>
            <a:r>
              <a:t/>
            </a:r>
            <a:endParaRPr sz="2600"/>
          </a:p>
        </p:txBody>
      </p:sp>
      <p:sp>
        <p:nvSpPr>
          <p:cNvPr id="480" name="Google Shape;480;p54"/>
          <p:cNvSpPr txBox="1"/>
          <p:nvPr>
            <p:ph idx="1" type="subTitle"/>
          </p:nvPr>
        </p:nvSpPr>
        <p:spPr>
          <a:xfrm>
            <a:off x="342900" y="1506100"/>
            <a:ext cx="2201700" cy="2385300"/>
          </a:xfrm>
          <a:prstGeom prst="rect">
            <a:avLst/>
          </a:prstGeom>
          <a:ln cap="flat" cmpd="sng" w="9525">
            <a:solidFill>
              <a:schemeClr val="lt1"/>
            </a:solidFill>
            <a:prstDash val="solid"/>
            <a:round/>
            <a:headEnd len="sm" w="sm" type="none"/>
            <a:tailEnd len="sm" w="sm" type="none"/>
          </a:ln>
        </p:spPr>
        <p:txBody>
          <a:bodyPr anchorCtr="0" anchor="t" bIns="34275" lIns="68575" spcFirstLastPara="1" rIns="67500" wrap="square" tIns="137700">
            <a:noAutofit/>
          </a:bodyPr>
          <a:lstStyle/>
          <a:p>
            <a:pPr indent="0" lvl="0" marL="0" rtl="0" algn="l">
              <a:lnSpc>
                <a:spcPct val="100000"/>
              </a:lnSpc>
              <a:spcBef>
                <a:spcPts val="0"/>
              </a:spcBef>
              <a:spcAft>
                <a:spcPts val="0"/>
              </a:spcAft>
              <a:buClr>
                <a:schemeClr val="dk1"/>
              </a:buClr>
              <a:buSzPts val="1400"/>
              <a:buFont typeface="Arial"/>
              <a:buNone/>
            </a:pPr>
            <a:r>
              <a:rPr lang="zh-CN" sz="2000">
                <a:latin typeface="Avenir"/>
                <a:ea typeface="Avenir"/>
                <a:cs typeface="Avenir"/>
                <a:sym typeface="Avenir"/>
              </a:rPr>
              <a:t>Presented by:</a:t>
            </a:r>
            <a:endParaRPr sz="2000">
              <a:latin typeface="Avenir"/>
              <a:ea typeface="Avenir"/>
              <a:cs typeface="Avenir"/>
              <a:sym typeface="Avenir"/>
            </a:endParaRPr>
          </a:p>
          <a:p>
            <a:pPr indent="0" lvl="0" marL="0" rtl="0" algn="l">
              <a:lnSpc>
                <a:spcPct val="100000"/>
              </a:lnSpc>
              <a:spcBef>
                <a:spcPts val="0"/>
              </a:spcBef>
              <a:spcAft>
                <a:spcPts val="0"/>
              </a:spcAft>
              <a:buClr>
                <a:schemeClr val="dk1"/>
              </a:buClr>
              <a:buSzPts val="1400"/>
              <a:buFont typeface="Arial"/>
              <a:buNone/>
            </a:pPr>
            <a:r>
              <a:rPr lang="zh-CN" sz="2000">
                <a:latin typeface="Avenir"/>
                <a:ea typeface="Avenir"/>
                <a:cs typeface="Avenir"/>
                <a:sym typeface="Avenir"/>
              </a:rPr>
              <a:t>Eric Zheng </a:t>
            </a:r>
            <a:endParaRPr sz="2000">
              <a:latin typeface="Avenir"/>
              <a:ea typeface="Avenir"/>
              <a:cs typeface="Avenir"/>
              <a:sym typeface="Avenir"/>
            </a:endParaRPr>
          </a:p>
          <a:p>
            <a:pPr indent="0" lvl="0" marL="0" rtl="0" algn="l">
              <a:lnSpc>
                <a:spcPct val="100000"/>
              </a:lnSpc>
              <a:spcBef>
                <a:spcPts val="0"/>
              </a:spcBef>
              <a:spcAft>
                <a:spcPts val="0"/>
              </a:spcAft>
              <a:buNone/>
            </a:pPr>
            <a:r>
              <a:rPr lang="zh-CN" sz="2000">
                <a:latin typeface="Avenir"/>
                <a:ea typeface="Avenir"/>
                <a:cs typeface="Avenir"/>
                <a:sym typeface="Avenir"/>
              </a:rPr>
              <a:t>Yihang Lin </a:t>
            </a:r>
            <a:endParaRPr sz="2000">
              <a:latin typeface="Avenir"/>
              <a:ea typeface="Avenir"/>
              <a:cs typeface="Avenir"/>
              <a:sym typeface="Avenir"/>
            </a:endParaRPr>
          </a:p>
          <a:p>
            <a:pPr indent="0" lvl="0" marL="0" rtl="0" algn="l">
              <a:lnSpc>
                <a:spcPct val="100000"/>
              </a:lnSpc>
              <a:spcBef>
                <a:spcPts val="0"/>
              </a:spcBef>
              <a:spcAft>
                <a:spcPts val="0"/>
              </a:spcAft>
              <a:buClr>
                <a:schemeClr val="dk1"/>
              </a:buClr>
              <a:buSzPts val="1400"/>
              <a:buFont typeface="Arial"/>
              <a:buNone/>
            </a:pPr>
            <a:r>
              <a:rPr lang="zh-CN" sz="2000">
                <a:latin typeface="Avenir"/>
                <a:ea typeface="Avenir"/>
                <a:cs typeface="Avenir"/>
                <a:sym typeface="Avenir"/>
              </a:rPr>
              <a:t>Bokai Shang </a:t>
            </a:r>
            <a:endParaRPr sz="2000">
              <a:latin typeface="Avenir"/>
              <a:ea typeface="Avenir"/>
              <a:cs typeface="Avenir"/>
              <a:sym typeface="Avenir"/>
            </a:endParaRPr>
          </a:p>
          <a:p>
            <a:pPr indent="0" lvl="0" marL="0" rtl="0" algn="l">
              <a:lnSpc>
                <a:spcPct val="100000"/>
              </a:lnSpc>
              <a:spcBef>
                <a:spcPts val="0"/>
              </a:spcBef>
              <a:spcAft>
                <a:spcPts val="0"/>
              </a:spcAft>
              <a:buClr>
                <a:schemeClr val="dk1"/>
              </a:buClr>
              <a:buSzPts val="1400"/>
              <a:buFont typeface="Arial"/>
              <a:buNone/>
            </a:pPr>
            <a:r>
              <a:rPr lang="zh-CN" sz="2000">
                <a:latin typeface="Avenir"/>
                <a:ea typeface="Avenir"/>
                <a:cs typeface="Avenir"/>
                <a:sym typeface="Avenir"/>
              </a:rPr>
              <a:t>Yunchuan Zhou</a:t>
            </a:r>
            <a:endParaRPr sz="2000">
              <a:latin typeface="Avenir"/>
              <a:ea typeface="Avenir"/>
              <a:cs typeface="Avenir"/>
              <a:sym typeface="Avenir"/>
            </a:endParaRPr>
          </a:p>
          <a:p>
            <a:pPr indent="0" lvl="0" marL="0" rtl="0" algn="l">
              <a:spcBef>
                <a:spcPts val="1600"/>
              </a:spcBef>
              <a:spcAft>
                <a:spcPts val="0"/>
              </a:spcAft>
              <a:buClr>
                <a:schemeClr val="dk1"/>
              </a:buClr>
              <a:buSzPts val="1400"/>
              <a:buFont typeface="Arial"/>
              <a:buNone/>
            </a:pPr>
            <a:r>
              <a:rPr lang="zh-CN" sz="2000">
                <a:latin typeface="Avenir"/>
                <a:ea typeface="Avenir"/>
                <a:cs typeface="Avenir"/>
                <a:sym typeface="Avenir"/>
              </a:rPr>
              <a:t>Nov 5, 2024</a:t>
            </a:r>
            <a:endParaRPr sz="2000">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5"/>
          <p:cNvSpPr txBox="1"/>
          <p:nvPr>
            <p:ph type="title"/>
          </p:nvPr>
        </p:nvSpPr>
        <p:spPr>
          <a:xfrm>
            <a:off x="1297500" y="393750"/>
            <a:ext cx="7038900" cy="914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zh-CN"/>
              <a:t>Introduction</a:t>
            </a:r>
            <a:endParaRPr/>
          </a:p>
        </p:txBody>
      </p:sp>
      <p:pic>
        <p:nvPicPr>
          <p:cNvPr id="486" name="Google Shape;486;p55"/>
          <p:cNvPicPr preferRelativeResize="0"/>
          <p:nvPr/>
        </p:nvPicPr>
        <p:blipFill>
          <a:blip r:embed="rId3">
            <a:alphaModFix/>
          </a:blip>
          <a:stretch>
            <a:fillRect/>
          </a:stretch>
        </p:blipFill>
        <p:spPr>
          <a:xfrm>
            <a:off x="3901192" y="2638700"/>
            <a:ext cx="1802107" cy="1688026"/>
          </a:xfrm>
          <a:prstGeom prst="rect">
            <a:avLst/>
          </a:prstGeom>
          <a:noFill/>
          <a:ln>
            <a:noFill/>
          </a:ln>
        </p:spPr>
      </p:pic>
      <p:sp>
        <p:nvSpPr>
          <p:cNvPr id="487" name="Google Shape;487;p55"/>
          <p:cNvSpPr/>
          <p:nvPr/>
        </p:nvSpPr>
        <p:spPr>
          <a:xfrm>
            <a:off x="1297498" y="2931991"/>
            <a:ext cx="1578600" cy="1027800"/>
          </a:xfrm>
          <a:prstGeom prst="roundRect">
            <a:avLst>
              <a:gd fmla="val 16667" name="adj"/>
            </a:avLst>
          </a:prstGeom>
          <a:solidFill>
            <a:srgbClr val="6C7D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55"/>
          <p:cNvSpPr/>
          <p:nvPr/>
        </p:nvSpPr>
        <p:spPr>
          <a:xfrm>
            <a:off x="6706275" y="2802851"/>
            <a:ext cx="1578600" cy="1157100"/>
          </a:xfrm>
          <a:prstGeom prst="roundRect">
            <a:avLst>
              <a:gd fmla="val 16667" name="adj"/>
            </a:avLst>
          </a:prstGeom>
          <a:solidFill>
            <a:srgbClr val="6C7D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p55"/>
          <p:cNvSpPr/>
          <p:nvPr/>
        </p:nvSpPr>
        <p:spPr>
          <a:xfrm>
            <a:off x="3046040" y="3309559"/>
            <a:ext cx="743400" cy="272700"/>
          </a:xfrm>
          <a:prstGeom prst="rightArrow">
            <a:avLst>
              <a:gd fmla="val 50000" name="adj1"/>
              <a:gd fmla="val 50000" name="adj2"/>
            </a:avLst>
          </a:prstGeom>
          <a:solidFill>
            <a:srgbClr val="6C7D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55"/>
          <p:cNvSpPr/>
          <p:nvPr/>
        </p:nvSpPr>
        <p:spPr>
          <a:xfrm>
            <a:off x="5844148" y="3286284"/>
            <a:ext cx="743400" cy="272700"/>
          </a:xfrm>
          <a:prstGeom prst="rightArrow">
            <a:avLst>
              <a:gd fmla="val 50000" name="adj1"/>
              <a:gd fmla="val 50000" name="adj2"/>
            </a:avLst>
          </a:prstGeom>
          <a:solidFill>
            <a:srgbClr val="6C7D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55"/>
          <p:cNvSpPr txBox="1"/>
          <p:nvPr/>
        </p:nvSpPr>
        <p:spPr>
          <a:xfrm>
            <a:off x="1356125" y="917075"/>
            <a:ext cx="4822200" cy="1580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Calibri"/>
              <a:buChar char="●"/>
            </a:pPr>
            <a:r>
              <a:rPr lang="zh-CN" sz="2000">
                <a:solidFill>
                  <a:schemeClr val="dk1"/>
                </a:solidFill>
                <a:latin typeface="Calibri"/>
                <a:ea typeface="Calibri"/>
                <a:cs typeface="Calibri"/>
                <a:sym typeface="Calibri"/>
              </a:rPr>
              <a:t>~400 million IELTS takers per year</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zh-CN" sz="2000">
                <a:solidFill>
                  <a:schemeClr val="dk1"/>
                </a:solidFill>
                <a:latin typeface="Calibri"/>
                <a:ea typeface="Calibri"/>
                <a:cs typeface="Calibri"/>
                <a:sym typeface="Calibri"/>
              </a:rPr>
              <a:t>Essay marking is subjective</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zh-CN" sz="2000">
                <a:solidFill>
                  <a:schemeClr val="dk1"/>
                </a:solidFill>
                <a:latin typeface="Calibri"/>
                <a:ea typeface="Calibri"/>
                <a:cs typeface="Calibri"/>
                <a:sym typeface="Calibri"/>
              </a:rPr>
              <a:t>Practicing is expensive!</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zh-CN" sz="2000">
                <a:solidFill>
                  <a:schemeClr val="dk1"/>
                </a:solidFill>
                <a:latin typeface="Calibri"/>
                <a:ea typeface="Calibri"/>
                <a:cs typeface="Calibri"/>
                <a:sym typeface="Calibri"/>
              </a:rPr>
              <a:t>$360 test fee, ~$50 per hour tutoring[1]</a:t>
            </a:r>
            <a:endParaRPr sz="2000">
              <a:solidFill>
                <a:schemeClr val="dk1"/>
              </a:solidFill>
              <a:latin typeface="Calibri"/>
              <a:ea typeface="Calibri"/>
              <a:cs typeface="Calibri"/>
              <a:sym typeface="Calibri"/>
            </a:endParaRPr>
          </a:p>
        </p:txBody>
      </p:sp>
      <p:sp>
        <p:nvSpPr>
          <p:cNvPr id="492" name="Google Shape;492;p55"/>
          <p:cNvSpPr txBox="1"/>
          <p:nvPr/>
        </p:nvSpPr>
        <p:spPr>
          <a:xfrm>
            <a:off x="1725122" y="3161353"/>
            <a:ext cx="885300" cy="4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000">
                <a:solidFill>
                  <a:schemeClr val="lt1"/>
                </a:solidFill>
                <a:latin typeface="Calibri"/>
                <a:ea typeface="Calibri"/>
                <a:cs typeface="Calibri"/>
                <a:sym typeface="Calibri"/>
              </a:rPr>
              <a:t>Essay</a:t>
            </a:r>
            <a:endParaRPr sz="2000">
              <a:solidFill>
                <a:schemeClr val="lt1"/>
              </a:solidFill>
              <a:latin typeface="Calibri"/>
              <a:ea typeface="Calibri"/>
              <a:cs typeface="Calibri"/>
              <a:sym typeface="Calibri"/>
            </a:endParaRPr>
          </a:p>
        </p:txBody>
      </p:sp>
      <p:sp>
        <p:nvSpPr>
          <p:cNvPr id="493" name="Google Shape;493;p55"/>
          <p:cNvSpPr txBox="1"/>
          <p:nvPr/>
        </p:nvSpPr>
        <p:spPr>
          <a:xfrm>
            <a:off x="6753813" y="2832968"/>
            <a:ext cx="1483500" cy="4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2000">
                <a:solidFill>
                  <a:schemeClr val="lt1"/>
                </a:solidFill>
                <a:latin typeface="Calibri"/>
                <a:ea typeface="Calibri"/>
                <a:cs typeface="Calibri"/>
                <a:sym typeface="Calibri"/>
              </a:rPr>
              <a:t>Score </a:t>
            </a:r>
            <a:endParaRPr sz="2000">
              <a:solidFill>
                <a:schemeClr val="lt1"/>
              </a:solidFill>
              <a:latin typeface="Calibri"/>
              <a:ea typeface="Calibri"/>
              <a:cs typeface="Calibri"/>
              <a:sym typeface="Calibri"/>
            </a:endParaRPr>
          </a:p>
          <a:p>
            <a:pPr indent="0" lvl="0" marL="0" rtl="0" algn="ctr">
              <a:spcBef>
                <a:spcPts val="0"/>
              </a:spcBef>
              <a:spcAft>
                <a:spcPts val="0"/>
              </a:spcAft>
              <a:buNone/>
            </a:pPr>
            <a:r>
              <a:rPr lang="zh-CN" sz="2000">
                <a:solidFill>
                  <a:schemeClr val="lt1"/>
                </a:solidFill>
                <a:latin typeface="Calibri"/>
                <a:ea typeface="Calibri"/>
                <a:cs typeface="Calibri"/>
                <a:sym typeface="Calibri"/>
              </a:rPr>
              <a:t>&amp; </a:t>
            </a:r>
            <a:endParaRPr sz="2000">
              <a:solidFill>
                <a:schemeClr val="lt1"/>
              </a:solidFill>
              <a:latin typeface="Calibri"/>
              <a:ea typeface="Calibri"/>
              <a:cs typeface="Calibri"/>
              <a:sym typeface="Calibri"/>
            </a:endParaRPr>
          </a:p>
          <a:p>
            <a:pPr indent="0" lvl="0" marL="0" rtl="0" algn="ctr">
              <a:spcBef>
                <a:spcPts val="0"/>
              </a:spcBef>
              <a:spcAft>
                <a:spcPts val="0"/>
              </a:spcAft>
              <a:buNone/>
            </a:pPr>
            <a:r>
              <a:rPr lang="zh-CN" sz="2000">
                <a:solidFill>
                  <a:schemeClr val="lt1"/>
                </a:solidFill>
                <a:latin typeface="Calibri"/>
                <a:ea typeface="Calibri"/>
                <a:cs typeface="Calibri"/>
                <a:sym typeface="Calibri"/>
              </a:rPr>
              <a:t>Comment</a:t>
            </a:r>
            <a:endParaRPr sz="2000">
              <a:solidFill>
                <a:schemeClr val="lt1"/>
              </a:solidFill>
              <a:latin typeface="Calibri"/>
              <a:ea typeface="Calibri"/>
              <a:cs typeface="Calibri"/>
              <a:sym typeface="Calibri"/>
            </a:endParaRPr>
          </a:p>
        </p:txBody>
      </p:sp>
      <p:pic>
        <p:nvPicPr>
          <p:cNvPr id="494" name="Google Shape;494;p55"/>
          <p:cNvPicPr preferRelativeResize="0"/>
          <p:nvPr/>
        </p:nvPicPr>
        <p:blipFill>
          <a:blip r:embed="rId4">
            <a:alphaModFix/>
          </a:blip>
          <a:stretch>
            <a:fillRect/>
          </a:stretch>
        </p:blipFill>
        <p:spPr>
          <a:xfrm>
            <a:off x="6309875" y="552200"/>
            <a:ext cx="2388050" cy="1688025"/>
          </a:xfrm>
          <a:prstGeom prst="rect">
            <a:avLst/>
          </a:prstGeom>
          <a:noFill/>
          <a:ln>
            <a:noFill/>
          </a:ln>
        </p:spPr>
      </p:pic>
      <p:pic>
        <p:nvPicPr>
          <p:cNvPr id="495" name="Google Shape;495;p55"/>
          <p:cNvPicPr preferRelativeResize="0"/>
          <p:nvPr/>
        </p:nvPicPr>
        <p:blipFill>
          <a:blip r:embed="rId5">
            <a:alphaModFix/>
          </a:blip>
          <a:stretch>
            <a:fillRect/>
          </a:stretch>
        </p:blipFill>
        <p:spPr>
          <a:xfrm>
            <a:off x="114125" y="2763014"/>
            <a:ext cx="1263967" cy="1249949"/>
          </a:xfrm>
          <a:prstGeom prst="rect">
            <a:avLst/>
          </a:prstGeom>
          <a:noFill/>
          <a:ln>
            <a:noFill/>
          </a:ln>
        </p:spPr>
      </p:pic>
      <p:pic>
        <p:nvPicPr>
          <p:cNvPr id="496" name="Google Shape;496;p55"/>
          <p:cNvPicPr preferRelativeResize="0"/>
          <p:nvPr/>
        </p:nvPicPr>
        <p:blipFill rotWithShape="1">
          <a:blip r:embed="rId6">
            <a:alphaModFix/>
          </a:blip>
          <a:srcRect b="17717" l="27984" r="28268" t="16566"/>
          <a:stretch/>
        </p:blipFill>
        <p:spPr>
          <a:xfrm>
            <a:off x="8403588" y="2941213"/>
            <a:ext cx="671924" cy="100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6"/>
          <p:cNvSpPr txBox="1"/>
          <p:nvPr>
            <p:ph type="title"/>
          </p:nvPr>
        </p:nvSpPr>
        <p:spPr>
          <a:xfrm>
            <a:off x="1297500" y="393750"/>
            <a:ext cx="7038900" cy="914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zh-CN"/>
              <a:t>Datasets, Data Collection, and Processing</a:t>
            </a:r>
            <a:endParaRPr/>
          </a:p>
        </p:txBody>
      </p:sp>
      <p:sp>
        <p:nvSpPr>
          <p:cNvPr id="502" name="Google Shape;502;p56"/>
          <p:cNvSpPr txBox="1"/>
          <p:nvPr>
            <p:ph idx="1" type="body"/>
          </p:nvPr>
        </p:nvSpPr>
        <p:spPr>
          <a:xfrm>
            <a:off x="1297500" y="1567550"/>
            <a:ext cx="7038900" cy="2911200"/>
          </a:xfrm>
          <a:prstGeom prst="rect">
            <a:avLst/>
          </a:prstGeom>
        </p:spPr>
        <p:txBody>
          <a:bodyPr anchorCtr="0" anchor="t" bIns="34275" lIns="68575" spcFirstLastPara="1" rIns="68575" wrap="square" tIns="34275">
            <a:normAutofit/>
          </a:bodyPr>
          <a:lstStyle/>
          <a:p>
            <a:pPr indent="0" lvl="0" marL="0" rtl="0" algn="l">
              <a:spcBef>
                <a:spcPts val="1200"/>
              </a:spcBef>
              <a:spcAft>
                <a:spcPts val="0"/>
              </a:spcAft>
              <a:buNone/>
            </a:pPr>
            <a:r>
              <a:t/>
            </a:r>
            <a:endParaRPr/>
          </a:p>
        </p:txBody>
      </p:sp>
      <p:pic>
        <p:nvPicPr>
          <p:cNvPr id="503" name="Google Shape;503;p56"/>
          <p:cNvPicPr preferRelativeResize="0"/>
          <p:nvPr/>
        </p:nvPicPr>
        <p:blipFill>
          <a:blip r:embed="rId3">
            <a:alphaModFix/>
          </a:blip>
          <a:stretch>
            <a:fillRect/>
          </a:stretch>
        </p:blipFill>
        <p:spPr>
          <a:xfrm>
            <a:off x="135200" y="1464750"/>
            <a:ext cx="2366734" cy="914100"/>
          </a:xfrm>
          <a:prstGeom prst="rect">
            <a:avLst/>
          </a:prstGeom>
          <a:noFill/>
          <a:ln>
            <a:noFill/>
          </a:ln>
        </p:spPr>
      </p:pic>
      <p:pic>
        <p:nvPicPr>
          <p:cNvPr id="504" name="Google Shape;504;p56"/>
          <p:cNvPicPr preferRelativeResize="0"/>
          <p:nvPr/>
        </p:nvPicPr>
        <p:blipFill>
          <a:blip r:embed="rId4">
            <a:alphaModFix/>
          </a:blip>
          <a:stretch>
            <a:fillRect/>
          </a:stretch>
        </p:blipFill>
        <p:spPr>
          <a:xfrm>
            <a:off x="185275" y="2741450"/>
            <a:ext cx="1662976" cy="1662976"/>
          </a:xfrm>
          <a:prstGeom prst="rect">
            <a:avLst/>
          </a:prstGeom>
          <a:noFill/>
          <a:ln>
            <a:noFill/>
          </a:ln>
        </p:spPr>
      </p:pic>
      <p:pic>
        <p:nvPicPr>
          <p:cNvPr id="505" name="Google Shape;505;p56"/>
          <p:cNvPicPr preferRelativeResize="0"/>
          <p:nvPr/>
        </p:nvPicPr>
        <p:blipFill>
          <a:blip r:embed="rId5">
            <a:alphaModFix/>
          </a:blip>
          <a:stretch>
            <a:fillRect/>
          </a:stretch>
        </p:blipFill>
        <p:spPr>
          <a:xfrm>
            <a:off x="1848250" y="2228425"/>
            <a:ext cx="554350" cy="554350"/>
          </a:xfrm>
          <a:prstGeom prst="rect">
            <a:avLst/>
          </a:prstGeom>
          <a:noFill/>
          <a:ln>
            <a:noFill/>
          </a:ln>
        </p:spPr>
      </p:pic>
      <p:pic>
        <p:nvPicPr>
          <p:cNvPr id="506" name="Google Shape;506;p56"/>
          <p:cNvPicPr preferRelativeResize="0"/>
          <p:nvPr/>
        </p:nvPicPr>
        <p:blipFill>
          <a:blip r:embed="rId5">
            <a:alphaModFix/>
          </a:blip>
          <a:stretch>
            <a:fillRect/>
          </a:stretch>
        </p:blipFill>
        <p:spPr>
          <a:xfrm>
            <a:off x="1811525" y="3295762"/>
            <a:ext cx="554350" cy="554350"/>
          </a:xfrm>
          <a:prstGeom prst="rect">
            <a:avLst/>
          </a:prstGeom>
          <a:noFill/>
          <a:ln>
            <a:noFill/>
          </a:ln>
        </p:spPr>
      </p:pic>
      <p:pic>
        <p:nvPicPr>
          <p:cNvPr id="507" name="Google Shape;507;p56"/>
          <p:cNvPicPr preferRelativeResize="0"/>
          <p:nvPr/>
        </p:nvPicPr>
        <p:blipFill>
          <a:blip r:embed="rId6">
            <a:alphaModFix/>
          </a:blip>
          <a:stretch>
            <a:fillRect/>
          </a:stretch>
        </p:blipFill>
        <p:spPr>
          <a:xfrm>
            <a:off x="3015825" y="2191663"/>
            <a:ext cx="1662975" cy="1662975"/>
          </a:xfrm>
          <a:prstGeom prst="rect">
            <a:avLst/>
          </a:prstGeom>
          <a:noFill/>
          <a:ln cap="flat" cmpd="sng" w="9525">
            <a:solidFill>
              <a:schemeClr val="dk2"/>
            </a:solidFill>
            <a:prstDash val="solid"/>
            <a:round/>
            <a:headEnd len="sm" w="sm" type="none"/>
            <a:tailEnd len="sm" w="sm" type="none"/>
          </a:ln>
        </p:spPr>
      </p:pic>
      <p:sp>
        <p:nvSpPr>
          <p:cNvPr id="508" name="Google Shape;508;p56"/>
          <p:cNvSpPr/>
          <p:nvPr/>
        </p:nvSpPr>
        <p:spPr>
          <a:xfrm>
            <a:off x="4678800" y="1567550"/>
            <a:ext cx="4180500" cy="279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zh-CN" sz="2000"/>
              <a:t>Filtering out task 1 samples</a:t>
            </a:r>
            <a:endParaRPr sz="2000"/>
          </a:p>
          <a:p>
            <a:pPr indent="-355600" lvl="0" marL="457200" rtl="0" algn="l">
              <a:spcBef>
                <a:spcPts val="0"/>
              </a:spcBef>
              <a:spcAft>
                <a:spcPts val="0"/>
              </a:spcAft>
              <a:buSzPts val="2000"/>
              <a:buChar char="-"/>
            </a:pPr>
            <a:r>
              <a:rPr lang="zh-CN" sz="2000"/>
              <a:t>Removal of Duplicates and Undefined Data</a:t>
            </a:r>
            <a:endParaRPr sz="2000"/>
          </a:p>
          <a:p>
            <a:pPr indent="-355600" lvl="0" marL="457200" rtl="0" algn="l">
              <a:spcBef>
                <a:spcPts val="0"/>
              </a:spcBef>
              <a:spcAft>
                <a:spcPts val="0"/>
              </a:spcAft>
              <a:buSzPts val="2000"/>
              <a:buChar char="-"/>
            </a:pPr>
            <a:r>
              <a:rPr lang="zh-CN" sz="2000"/>
              <a:t>Label Standarization</a:t>
            </a:r>
            <a:endParaRPr sz="2000"/>
          </a:p>
          <a:p>
            <a:pPr indent="-355600" lvl="0" marL="457200" rtl="0" algn="l">
              <a:spcBef>
                <a:spcPts val="0"/>
              </a:spcBef>
              <a:spcAft>
                <a:spcPts val="0"/>
              </a:spcAft>
              <a:buSzPts val="2000"/>
              <a:buChar char="-"/>
            </a:pPr>
            <a:r>
              <a:rPr lang="zh-CN" sz="2000"/>
              <a:t>Data Distribution Analysis</a:t>
            </a:r>
            <a:endParaRPr sz="2000"/>
          </a:p>
          <a:p>
            <a:pPr indent="-355600" lvl="0" marL="457200" rtl="0" algn="l">
              <a:spcBef>
                <a:spcPts val="0"/>
              </a:spcBef>
              <a:spcAft>
                <a:spcPts val="0"/>
              </a:spcAft>
              <a:buSzPts val="2000"/>
              <a:buChar char="-"/>
            </a:pPr>
            <a:r>
              <a:rPr lang="zh-CN" sz="2000"/>
              <a:t>Sampling/data augmentation (if applicable)</a:t>
            </a:r>
            <a:endParaRPr sz="2000"/>
          </a:p>
          <a:p>
            <a:pPr indent="0" lvl="0" marL="0" rtl="0" algn="l">
              <a:spcBef>
                <a:spcPts val="0"/>
              </a:spcBef>
              <a:spcAft>
                <a:spcPts val="0"/>
              </a:spcAft>
              <a:buNone/>
            </a:pPr>
            <a:r>
              <a:t/>
            </a:r>
            <a:endParaRPr/>
          </a:p>
        </p:txBody>
      </p:sp>
      <p:sp>
        <p:nvSpPr>
          <p:cNvPr id="509" name="Google Shape;509;p56"/>
          <p:cNvSpPr/>
          <p:nvPr/>
        </p:nvSpPr>
        <p:spPr>
          <a:xfrm>
            <a:off x="2402600" y="2362800"/>
            <a:ext cx="513900" cy="285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56"/>
          <p:cNvSpPr/>
          <p:nvPr/>
        </p:nvSpPr>
        <p:spPr>
          <a:xfrm>
            <a:off x="2402600" y="3430125"/>
            <a:ext cx="513900" cy="285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2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05"/>
                                        </p:tgtEl>
                                      </p:cBhvr>
                                    </p:animEffect>
                                    <p:set>
                                      <p:cBhvr>
                                        <p:cTn dur="1" fill="hold">
                                          <p:stCondLst>
                                            <p:cond delay="1000"/>
                                          </p:stCondLst>
                                        </p:cTn>
                                        <p:tgtEl>
                                          <p:spTgt spid="5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06"/>
                                        </p:tgtEl>
                                      </p:cBhvr>
                                    </p:animEffect>
                                    <p:set>
                                      <p:cBhvr>
                                        <p:cTn dur="1" fill="hold">
                                          <p:stCondLst>
                                            <p:cond delay="1000"/>
                                          </p:stCondLst>
                                        </p:cTn>
                                        <p:tgtEl>
                                          <p:spTgt spid="5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09"/>
                                        </p:tgtEl>
                                      </p:cBhvr>
                                    </p:animEffect>
                                    <p:set>
                                      <p:cBhvr>
                                        <p:cTn dur="1" fill="hold">
                                          <p:stCondLst>
                                            <p:cond delay="1000"/>
                                          </p:stCondLst>
                                        </p:cTn>
                                        <p:tgtEl>
                                          <p:spTgt spid="5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10"/>
                                        </p:tgtEl>
                                      </p:cBhvr>
                                    </p:animEffect>
                                    <p:set>
                                      <p:cBhvr>
                                        <p:cTn dur="1" fill="hold">
                                          <p:stCondLst>
                                            <p:cond delay="1000"/>
                                          </p:stCondLst>
                                        </p:cTn>
                                        <p:tgtEl>
                                          <p:spTgt spid="5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03"/>
                                        </p:tgtEl>
                                      </p:cBhvr>
                                    </p:animEffect>
                                    <p:set>
                                      <p:cBhvr>
                                        <p:cTn dur="1" fill="hold">
                                          <p:stCondLst>
                                            <p:cond delay="1000"/>
                                          </p:stCondLst>
                                        </p:cTn>
                                        <p:tgtEl>
                                          <p:spTgt spid="5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04"/>
                                        </p:tgtEl>
                                      </p:cBhvr>
                                    </p:animEffect>
                                    <p:set>
                                      <p:cBhvr>
                                        <p:cTn dur="1" fill="hold">
                                          <p:stCondLst>
                                            <p:cond delay="1000"/>
                                          </p:stCondLst>
                                        </p:cTn>
                                        <p:tgtEl>
                                          <p:spTgt spid="5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7"/>
          <p:cNvSpPr txBox="1"/>
          <p:nvPr>
            <p:ph type="title"/>
          </p:nvPr>
        </p:nvSpPr>
        <p:spPr>
          <a:xfrm>
            <a:off x="1297500" y="393750"/>
            <a:ext cx="7038900" cy="914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zh-CN"/>
              <a:t>Datasets, Data Collection, and Processing</a:t>
            </a:r>
            <a:endParaRPr/>
          </a:p>
          <a:p>
            <a:pPr indent="0" lvl="0" marL="0" rtl="0" algn="l">
              <a:spcBef>
                <a:spcPts val="0"/>
              </a:spcBef>
              <a:spcAft>
                <a:spcPts val="0"/>
              </a:spcAft>
              <a:buNone/>
            </a:pPr>
            <a:r>
              <a:t/>
            </a:r>
            <a:endParaRPr/>
          </a:p>
        </p:txBody>
      </p:sp>
      <p:sp>
        <p:nvSpPr>
          <p:cNvPr id="516" name="Google Shape;516;p57"/>
          <p:cNvSpPr txBox="1"/>
          <p:nvPr>
            <p:ph idx="1" type="body"/>
          </p:nvPr>
        </p:nvSpPr>
        <p:spPr>
          <a:xfrm>
            <a:off x="1297500" y="1567550"/>
            <a:ext cx="7038900" cy="2911200"/>
          </a:xfrm>
          <a:prstGeom prst="rect">
            <a:avLst/>
          </a:prstGeom>
        </p:spPr>
        <p:txBody>
          <a:bodyPr anchorCtr="0" anchor="t" bIns="34275" lIns="68575" spcFirstLastPara="1" rIns="68575" wrap="square" tIns="34275">
            <a:normAutofit/>
          </a:bodyPr>
          <a:lstStyle/>
          <a:p>
            <a:pPr indent="0" lvl="0" marL="0" rtl="0" algn="l">
              <a:spcBef>
                <a:spcPts val="1200"/>
              </a:spcBef>
              <a:spcAft>
                <a:spcPts val="0"/>
              </a:spcAft>
              <a:buNone/>
            </a:pPr>
            <a:r>
              <a:t/>
            </a:r>
            <a:endParaRPr/>
          </a:p>
        </p:txBody>
      </p:sp>
      <p:pic>
        <p:nvPicPr>
          <p:cNvPr id="517" name="Google Shape;517;p57"/>
          <p:cNvPicPr preferRelativeResize="0"/>
          <p:nvPr/>
        </p:nvPicPr>
        <p:blipFill>
          <a:blip r:embed="rId3">
            <a:alphaModFix/>
          </a:blip>
          <a:stretch>
            <a:fillRect/>
          </a:stretch>
        </p:blipFill>
        <p:spPr>
          <a:xfrm>
            <a:off x="5107787" y="908174"/>
            <a:ext cx="3176876" cy="3176900"/>
          </a:xfrm>
          <a:prstGeom prst="rect">
            <a:avLst/>
          </a:prstGeom>
          <a:noFill/>
          <a:ln>
            <a:noFill/>
          </a:ln>
        </p:spPr>
      </p:pic>
      <p:sp>
        <p:nvSpPr>
          <p:cNvPr id="518" name="Google Shape;518;p57"/>
          <p:cNvSpPr txBox="1"/>
          <p:nvPr/>
        </p:nvSpPr>
        <p:spPr>
          <a:xfrm>
            <a:off x="1536250" y="4249650"/>
            <a:ext cx="2341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000">
                <a:solidFill>
                  <a:schemeClr val="dk1"/>
                </a:solidFill>
              </a:rPr>
              <a:t>Data Distribution</a:t>
            </a:r>
            <a:endParaRPr sz="2000">
              <a:solidFill>
                <a:schemeClr val="dk1"/>
              </a:solidFill>
            </a:endParaRPr>
          </a:p>
        </p:txBody>
      </p:sp>
      <p:sp>
        <p:nvSpPr>
          <p:cNvPr id="519" name="Google Shape;519;p57"/>
          <p:cNvSpPr txBox="1"/>
          <p:nvPr/>
        </p:nvSpPr>
        <p:spPr>
          <a:xfrm>
            <a:off x="4741250" y="4249650"/>
            <a:ext cx="452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000">
                <a:solidFill>
                  <a:schemeClr val="dk1"/>
                </a:solidFill>
              </a:rPr>
              <a:t>Our Cleaned Post-Processed Dataset</a:t>
            </a:r>
            <a:endParaRPr/>
          </a:p>
        </p:txBody>
      </p:sp>
      <p:pic>
        <p:nvPicPr>
          <p:cNvPr id="520" name="Google Shape;520;p57"/>
          <p:cNvPicPr preferRelativeResize="0"/>
          <p:nvPr/>
        </p:nvPicPr>
        <p:blipFill>
          <a:blip r:embed="rId4">
            <a:alphaModFix/>
          </a:blip>
          <a:stretch>
            <a:fillRect/>
          </a:stretch>
        </p:blipFill>
        <p:spPr>
          <a:xfrm>
            <a:off x="905125" y="1338450"/>
            <a:ext cx="3783687" cy="29111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8"/>
          <p:cNvSpPr txBox="1"/>
          <p:nvPr>
            <p:ph type="title"/>
          </p:nvPr>
        </p:nvSpPr>
        <p:spPr>
          <a:xfrm>
            <a:off x="1297500" y="393750"/>
            <a:ext cx="7038900" cy="914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zh-CN"/>
              <a:t>System Diagram</a:t>
            </a:r>
            <a:endParaRPr/>
          </a:p>
        </p:txBody>
      </p:sp>
      <p:pic>
        <p:nvPicPr>
          <p:cNvPr id="526" name="Google Shape;526;p58"/>
          <p:cNvPicPr preferRelativeResize="0"/>
          <p:nvPr/>
        </p:nvPicPr>
        <p:blipFill>
          <a:blip r:embed="rId3">
            <a:alphaModFix/>
          </a:blip>
          <a:stretch>
            <a:fillRect/>
          </a:stretch>
        </p:blipFill>
        <p:spPr>
          <a:xfrm>
            <a:off x="1796063" y="888225"/>
            <a:ext cx="6041774" cy="3982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900"/>
                                        <p:tgtEl>
                                          <p:spTgt spid="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9"/>
          <p:cNvSpPr txBox="1"/>
          <p:nvPr>
            <p:ph type="title"/>
          </p:nvPr>
        </p:nvSpPr>
        <p:spPr>
          <a:xfrm>
            <a:off x="1297500" y="393750"/>
            <a:ext cx="7038900" cy="914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zh-CN" sz="2600"/>
              <a:t>Risks and Mitigation Strategies</a:t>
            </a:r>
            <a:endParaRPr sz="2600"/>
          </a:p>
        </p:txBody>
      </p:sp>
      <p:sp>
        <p:nvSpPr>
          <p:cNvPr id="532" name="Google Shape;532;p59"/>
          <p:cNvSpPr txBox="1"/>
          <p:nvPr>
            <p:ph idx="1" type="body"/>
          </p:nvPr>
        </p:nvSpPr>
        <p:spPr>
          <a:xfrm>
            <a:off x="1073200" y="1250725"/>
            <a:ext cx="7143600" cy="3122700"/>
          </a:xfrm>
          <a:prstGeom prst="rect">
            <a:avLst/>
          </a:prstGeom>
        </p:spPr>
        <p:txBody>
          <a:bodyPr anchorCtr="0" anchor="t" bIns="34275" lIns="68575" spcFirstLastPara="1" rIns="68575" wrap="square" tIns="34275">
            <a:normAutofit fontScale="70000" lnSpcReduction="10000"/>
          </a:bodyPr>
          <a:lstStyle/>
          <a:p>
            <a:pPr indent="-355282" lvl="0" marL="457200" rtl="0" algn="l">
              <a:lnSpc>
                <a:spcPct val="100000"/>
              </a:lnSpc>
              <a:spcBef>
                <a:spcPts val="1200"/>
              </a:spcBef>
              <a:spcAft>
                <a:spcPts val="0"/>
              </a:spcAft>
              <a:buSzPct val="100000"/>
              <a:buChar char="•"/>
            </a:pPr>
            <a:r>
              <a:rPr b="1" lang="zh-CN" sz="2850"/>
              <a:t>Risk 1</a:t>
            </a:r>
            <a:r>
              <a:rPr lang="zh-CN" sz="2850"/>
              <a:t>: High computational demand for fine-tuning GPT-4.</a:t>
            </a:r>
            <a:endParaRPr sz="2850"/>
          </a:p>
          <a:p>
            <a:pPr indent="0" lvl="0" marL="457200" rtl="0" algn="l">
              <a:lnSpc>
                <a:spcPct val="100000"/>
              </a:lnSpc>
              <a:spcBef>
                <a:spcPts val="1200"/>
              </a:spcBef>
              <a:spcAft>
                <a:spcPts val="0"/>
              </a:spcAft>
              <a:buNone/>
            </a:pPr>
            <a:r>
              <a:rPr b="1" lang="zh-CN" sz="2850"/>
              <a:t>Mitigation</a:t>
            </a:r>
            <a:r>
              <a:rPr lang="zh-CN" sz="2850"/>
              <a:t>: Use Low-Rank Adaptation (LoRA) to reduce trainable parameters</a:t>
            </a:r>
            <a:endParaRPr sz="2850"/>
          </a:p>
          <a:p>
            <a:pPr indent="0" lvl="0" marL="457200" rtl="0" algn="l">
              <a:lnSpc>
                <a:spcPct val="100000"/>
              </a:lnSpc>
              <a:spcBef>
                <a:spcPts val="1200"/>
              </a:spcBef>
              <a:spcAft>
                <a:spcPts val="0"/>
              </a:spcAft>
              <a:buNone/>
            </a:pPr>
            <a:r>
              <a:t/>
            </a:r>
            <a:endParaRPr sz="2850"/>
          </a:p>
          <a:p>
            <a:pPr indent="-355282" lvl="0" marL="457200" rtl="0" algn="l">
              <a:lnSpc>
                <a:spcPct val="100000"/>
              </a:lnSpc>
              <a:spcBef>
                <a:spcPts val="1200"/>
              </a:spcBef>
              <a:spcAft>
                <a:spcPts val="0"/>
              </a:spcAft>
              <a:buSzPct val="100000"/>
              <a:buChar char="•"/>
            </a:pPr>
            <a:r>
              <a:rPr b="1" lang="zh-CN" sz="2850"/>
              <a:t>Risk 2</a:t>
            </a:r>
            <a:r>
              <a:rPr lang="zh-CN" sz="2850"/>
              <a:t>: Potential misalignment between agents.</a:t>
            </a:r>
            <a:endParaRPr sz="2850"/>
          </a:p>
          <a:p>
            <a:pPr indent="0" lvl="0" marL="457200" rtl="0" algn="l">
              <a:lnSpc>
                <a:spcPct val="100000"/>
              </a:lnSpc>
              <a:spcBef>
                <a:spcPts val="1200"/>
              </a:spcBef>
              <a:spcAft>
                <a:spcPts val="0"/>
              </a:spcAft>
              <a:buNone/>
            </a:pPr>
            <a:r>
              <a:rPr b="1" lang="zh-CN" sz="2850"/>
              <a:t>Mitigation</a:t>
            </a:r>
            <a:r>
              <a:rPr lang="zh-CN" sz="2850"/>
              <a:t>: Refine prompts and apply IELTS rubric for consistency.</a:t>
            </a:r>
            <a:endParaRPr sz="2850"/>
          </a:p>
          <a:p>
            <a:pPr indent="0" lvl="0" marL="0" rtl="0" algn="l">
              <a:spcBef>
                <a:spcPts val="1200"/>
              </a:spcBef>
              <a:spcAft>
                <a:spcPts val="0"/>
              </a:spcAft>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0"/>
          <p:cNvSpPr txBox="1"/>
          <p:nvPr>
            <p:ph type="title"/>
          </p:nvPr>
        </p:nvSpPr>
        <p:spPr>
          <a:xfrm>
            <a:off x="1297500" y="393750"/>
            <a:ext cx="7038900" cy="914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zh-CN"/>
              <a:t>Plan </a:t>
            </a:r>
            <a:endParaRPr/>
          </a:p>
        </p:txBody>
      </p:sp>
      <p:sp>
        <p:nvSpPr>
          <p:cNvPr id="538" name="Google Shape;538;p60"/>
          <p:cNvSpPr txBox="1"/>
          <p:nvPr>
            <p:ph idx="1" type="body"/>
          </p:nvPr>
        </p:nvSpPr>
        <p:spPr>
          <a:xfrm>
            <a:off x="1285950" y="1028525"/>
            <a:ext cx="7038900" cy="3690000"/>
          </a:xfrm>
          <a:prstGeom prst="rect">
            <a:avLst/>
          </a:prstGeom>
        </p:spPr>
        <p:txBody>
          <a:bodyPr anchorCtr="0" anchor="t" bIns="34275" lIns="68575" spcFirstLastPara="1" rIns="68575" wrap="square" tIns="34275">
            <a:normAutofit/>
          </a:bodyPr>
          <a:lstStyle/>
          <a:p>
            <a:pPr indent="-355600" lvl="0" marL="457200" rtl="0" algn="l">
              <a:lnSpc>
                <a:spcPct val="115000"/>
              </a:lnSpc>
              <a:spcBef>
                <a:spcPts val="0"/>
              </a:spcBef>
              <a:spcAft>
                <a:spcPts val="0"/>
              </a:spcAft>
              <a:buSzPts val="2000"/>
              <a:buFont typeface="Calibri"/>
              <a:buChar char="•"/>
            </a:pPr>
            <a:r>
              <a:rPr lang="zh-CN" sz="2000">
                <a:solidFill>
                  <a:srgbClr val="000000"/>
                </a:solidFill>
                <a:highlight>
                  <a:srgbClr val="FFFF00"/>
                </a:highlight>
                <a:latin typeface="Calibri"/>
                <a:ea typeface="Calibri"/>
                <a:cs typeface="Calibri"/>
                <a:sym typeface="Calibri"/>
              </a:rPr>
              <a:t>Data collection and processing</a:t>
            </a:r>
            <a:endParaRPr sz="2000">
              <a:solidFill>
                <a:srgbClr val="000000"/>
              </a:solidFill>
              <a:highlight>
                <a:srgbClr val="FFFF00"/>
              </a:highlight>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zh-CN" sz="2000">
                <a:solidFill>
                  <a:srgbClr val="000000"/>
                </a:solidFill>
                <a:highlight>
                  <a:srgbClr val="FFFF00"/>
                </a:highlight>
                <a:latin typeface="Calibri"/>
                <a:ea typeface="Calibri"/>
                <a:cs typeface="Calibri"/>
                <a:sym typeface="Calibri"/>
              </a:rPr>
              <a:t>Grader agent development</a:t>
            </a:r>
            <a:endParaRPr sz="2000">
              <a:solidFill>
                <a:srgbClr val="000000"/>
              </a:solidFill>
              <a:highlight>
                <a:srgbClr val="FFFF00"/>
              </a:highlight>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zh-CN" sz="2000">
                <a:solidFill>
                  <a:srgbClr val="000000"/>
                </a:solidFill>
                <a:highlight>
                  <a:srgbClr val="FFFF00"/>
                </a:highlight>
                <a:latin typeface="Calibri"/>
                <a:ea typeface="Calibri"/>
                <a:cs typeface="Calibri"/>
                <a:sym typeface="Calibri"/>
              </a:rPr>
              <a:t>Baseline model development</a:t>
            </a:r>
            <a:endParaRPr sz="2000">
              <a:solidFill>
                <a:srgbClr val="000000"/>
              </a:solidFill>
              <a:highlight>
                <a:srgbClr val="FFFF00"/>
              </a:highlight>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zh-CN" sz="2000">
                <a:solidFill>
                  <a:srgbClr val="000000"/>
                </a:solidFill>
                <a:highlight>
                  <a:srgbClr val="FFFF00"/>
                </a:highlight>
                <a:latin typeface="Calibri"/>
                <a:ea typeface="Calibri"/>
                <a:cs typeface="Calibri"/>
                <a:sym typeface="Calibri"/>
              </a:rPr>
              <a:t>Feedback generation agent development</a:t>
            </a:r>
            <a:endParaRPr sz="2000">
              <a:solidFill>
                <a:srgbClr val="000000"/>
              </a:solidFill>
              <a:highlight>
                <a:srgbClr val="FFFF00"/>
              </a:highlight>
              <a:latin typeface="Calibri"/>
              <a:ea typeface="Calibri"/>
              <a:cs typeface="Calibri"/>
              <a:sym typeface="Calibri"/>
            </a:endParaRPr>
          </a:p>
          <a:p>
            <a:pPr indent="-355600" lvl="0" marL="457200" rtl="0" algn="l">
              <a:lnSpc>
                <a:spcPct val="115000"/>
              </a:lnSpc>
              <a:spcBef>
                <a:spcPts val="0"/>
              </a:spcBef>
              <a:spcAft>
                <a:spcPts val="0"/>
              </a:spcAft>
              <a:buSzPts val="2000"/>
              <a:buFont typeface="Calibri"/>
              <a:buChar char="•"/>
            </a:pPr>
            <a:r>
              <a:rPr lang="zh-CN" sz="2000">
                <a:solidFill>
                  <a:srgbClr val="000000"/>
                </a:solidFill>
                <a:highlight>
                  <a:srgbClr val="FFFF00"/>
                </a:highlight>
                <a:latin typeface="Calibri"/>
                <a:ea typeface="Calibri"/>
                <a:cs typeface="Calibri"/>
                <a:sym typeface="Calibri"/>
              </a:rPr>
              <a:t>Feedback evaluation agent development</a:t>
            </a:r>
            <a:endParaRPr sz="2000">
              <a:solidFill>
                <a:srgbClr val="000000"/>
              </a:solidFill>
              <a:highlight>
                <a:srgbClr val="FFFF00"/>
              </a:highlight>
              <a:latin typeface="Calibri"/>
              <a:ea typeface="Calibri"/>
              <a:cs typeface="Calibri"/>
              <a:sym typeface="Calibri"/>
            </a:endParaRPr>
          </a:p>
          <a:p>
            <a:pPr indent="-355600" lvl="0" marL="457200" rtl="0" algn="l">
              <a:lnSpc>
                <a:spcPct val="115000"/>
              </a:lnSpc>
              <a:spcBef>
                <a:spcPts val="0"/>
              </a:spcBef>
              <a:spcAft>
                <a:spcPts val="0"/>
              </a:spcAft>
              <a:buClr>
                <a:srgbClr val="000000"/>
              </a:buClr>
              <a:buSzPts val="2000"/>
              <a:buFont typeface="Calibri"/>
              <a:buChar char="•"/>
            </a:pPr>
            <a:r>
              <a:rPr lang="zh-CN" sz="2000">
                <a:solidFill>
                  <a:srgbClr val="000000"/>
                </a:solidFill>
                <a:highlight>
                  <a:srgbClr val="FFFFFF"/>
                </a:highlight>
                <a:latin typeface="Calibri"/>
                <a:ea typeface="Calibri"/>
                <a:cs typeface="Calibri"/>
                <a:sym typeface="Calibri"/>
              </a:rPr>
              <a:t>Feedback system integration and potential debugging</a:t>
            </a:r>
            <a:endParaRPr sz="2000">
              <a:solidFill>
                <a:srgbClr val="000000"/>
              </a:solidFill>
              <a:highlight>
                <a:srgbClr val="FFFFFF"/>
              </a:highlight>
              <a:latin typeface="Calibri"/>
              <a:ea typeface="Calibri"/>
              <a:cs typeface="Calibri"/>
              <a:sym typeface="Calibri"/>
            </a:endParaRPr>
          </a:p>
          <a:p>
            <a:pPr indent="-355600" lvl="0" marL="457200" rtl="0" algn="l">
              <a:lnSpc>
                <a:spcPct val="115000"/>
              </a:lnSpc>
              <a:spcBef>
                <a:spcPts val="0"/>
              </a:spcBef>
              <a:spcAft>
                <a:spcPts val="0"/>
              </a:spcAft>
              <a:buClr>
                <a:srgbClr val="000000"/>
              </a:buClr>
              <a:buSzPts val="2000"/>
              <a:buFont typeface="Calibri"/>
              <a:buChar char="•"/>
            </a:pPr>
            <a:r>
              <a:rPr lang="zh-CN" sz="2000">
                <a:solidFill>
                  <a:srgbClr val="000000"/>
                </a:solidFill>
                <a:highlight>
                  <a:srgbClr val="FFFFFF"/>
                </a:highlight>
                <a:latin typeface="Calibri"/>
                <a:ea typeface="Calibri"/>
                <a:cs typeface="Calibri"/>
                <a:sym typeface="Calibri"/>
              </a:rPr>
              <a:t>UI development</a:t>
            </a:r>
            <a:endParaRPr sz="2000">
              <a:solidFill>
                <a:srgbClr val="000000"/>
              </a:solidFill>
              <a:highlight>
                <a:srgbClr val="FFFFFF"/>
              </a:highlight>
              <a:latin typeface="Calibri"/>
              <a:ea typeface="Calibri"/>
              <a:cs typeface="Calibri"/>
              <a:sym typeface="Calibri"/>
            </a:endParaRPr>
          </a:p>
          <a:p>
            <a:pPr indent="-355600" lvl="0" marL="457200" rtl="0" algn="l">
              <a:lnSpc>
                <a:spcPct val="115000"/>
              </a:lnSpc>
              <a:spcBef>
                <a:spcPts val="0"/>
              </a:spcBef>
              <a:spcAft>
                <a:spcPts val="0"/>
              </a:spcAft>
              <a:buClr>
                <a:srgbClr val="000000"/>
              </a:buClr>
              <a:buSzPts val="2000"/>
              <a:buFont typeface="Calibri"/>
              <a:buChar char="•"/>
            </a:pPr>
            <a:r>
              <a:rPr lang="zh-CN" sz="2000">
                <a:solidFill>
                  <a:srgbClr val="000000"/>
                </a:solidFill>
                <a:highlight>
                  <a:srgbClr val="FFFFFF"/>
                </a:highlight>
                <a:latin typeface="Calibri"/>
                <a:ea typeface="Calibri"/>
                <a:cs typeface="Calibri"/>
                <a:sym typeface="Calibri"/>
              </a:rPr>
              <a:t>Final deliverables</a:t>
            </a:r>
            <a:endParaRPr sz="2000">
              <a:solidFill>
                <a:srgbClr val="000000"/>
              </a:solidFill>
              <a:highlight>
                <a:srgbClr val="FFFFFF"/>
              </a:highlight>
              <a:latin typeface="Calibri"/>
              <a:ea typeface="Calibri"/>
              <a:cs typeface="Calibri"/>
              <a:sym typeface="Calibri"/>
            </a:endParaRPr>
          </a:p>
          <a:p>
            <a:pPr indent="0" lvl="0" marL="0" rtl="0" algn="l">
              <a:spcBef>
                <a:spcPts val="1200"/>
              </a:spcBef>
              <a:spcAft>
                <a:spcPts val="0"/>
              </a:spcAft>
              <a:buNone/>
            </a:pPr>
            <a:r>
              <a:t/>
            </a:r>
            <a:endParaRPr sz="2000">
              <a:latin typeface="Calibri"/>
              <a:ea typeface="Calibri"/>
              <a:cs typeface="Calibri"/>
              <a:sym typeface="Calibri"/>
            </a:endParaRPr>
          </a:p>
        </p:txBody>
      </p:sp>
      <p:sp>
        <p:nvSpPr>
          <p:cNvPr id="539" name="Google Shape;539;p60"/>
          <p:cNvSpPr/>
          <p:nvPr/>
        </p:nvSpPr>
        <p:spPr>
          <a:xfrm>
            <a:off x="6179350" y="1126550"/>
            <a:ext cx="283200" cy="1628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0" name="Google Shape;540;p60"/>
          <p:cNvSpPr txBox="1"/>
          <p:nvPr/>
        </p:nvSpPr>
        <p:spPr>
          <a:xfrm>
            <a:off x="6546175" y="1506350"/>
            <a:ext cx="2208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000">
                <a:solidFill>
                  <a:schemeClr val="dk1"/>
                </a:solidFill>
                <a:latin typeface="Calibri"/>
                <a:ea typeface="Calibri"/>
                <a:cs typeface="Calibri"/>
                <a:sym typeface="Calibri"/>
              </a:rPr>
              <a:t>Complete at Progress Report</a:t>
            </a:r>
            <a:endParaRPr sz="20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1"/>
          <p:cNvSpPr txBox="1"/>
          <p:nvPr>
            <p:ph type="ctrTitle"/>
          </p:nvPr>
        </p:nvSpPr>
        <p:spPr>
          <a:xfrm>
            <a:off x="2984850" y="2365200"/>
            <a:ext cx="3174300" cy="4131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zh-CN"/>
              <a:t>Thanks for watching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 of T Defy Gravity 2021">
  <a:themeElements>
    <a:clrScheme name="University of Toronto 2022">
      <a:dk1>
        <a:srgbClr val="000000"/>
      </a:dk1>
      <a:lt1>
        <a:srgbClr val="FFFFFF"/>
      </a:lt1>
      <a:dk2>
        <a:srgbClr val="1E3765"/>
      </a:dk2>
      <a:lt2>
        <a:srgbClr val="D0D1C9"/>
      </a:lt2>
      <a:accent1>
        <a:srgbClr val="007FA3"/>
      </a:accent1>
      <a:accent2>
        <a:srgbClr val="6D2479"/>
      </a:accent2>
      <a:accent3>
        <a:srgbClr val="DC4633"/>
      </a:accent3>
      <a:accent4>
        <a:srgbClr val="F1C500"/>
      </a:accent4>
      <a:accent5>
        <a:srgbClr val="AB1368"/>
      </a:accent5>
      <a:accent6>
        <a:srgbClr val="0D534D"/>
      </a:accent6>
      <a:hlink>
        <a:srgbClr val="007FA3"/>
      </a:hlink>
      <a:folHlink>
        <a:srgbClr val="007F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